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Lst>
  <p:notesMasterIdLst>
    <p:notesMasterId r:id="rId27"/>
  </p:notesMasterIdLst>
  <p:sldIdLst>
    <p:sldId id="294" r:id="rId5"/>
    <p:sldId id="295" r:id="rId6"/>
    <p:sldId id="305" r:id="rId7"/>
    <p:sldId id="296" r:id="rId8"/>
    <p:sldId id="304" r:id="rId9"/>
    <p:sldId id="260" r:id="rId10"/>
    <p:sldId id="262" r:id="rId11"/>
    <p:sldId id="293" r:id="rId12"/>
    <p:sldId id="274" r:id="rId13"/>
    <p:sldId id="272" r:id="rId14"/>
    <p:sldId id="275" r:id="rId15"/>
    <p:sldId id="277" r:id="rId16"/>
    <p:sldId id="291" r:id="rId17"/>
    <p:sldId id="278" r:id="rId18"/>
    <p:sldId id="306" r:id="rId19"/>
    <p:sldId id="279" r:id="rId20"/>
    <p:sldId id="283" r:id="rId21"/>
    <p:sldId id="307" r:id="rId22"/>
    <p:sldId id="308" r:id="rId23"/>
    <p:sldId id="286" r:id="rId24"/>
    <p:sldId id="309" r:id="rId25"/>
    <p:sldId id="310" r:id="rId26"/>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800" b="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800" b="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800" b="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8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8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8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8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8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5050"/>
    <a:srgbClr val="66FF33"/>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8" d="100"/>
          <a:sy n="68" d="100"/>
        </p:scale>
        <p:origin x="142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3A8FE5-CCAA-4141-A4E3-38F8708B816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3E7BEE0-C677-4FC3-B7BB-E342C42EAF4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9F6288B-CC75-4EFE-8500-7A8E53F02A21}" type="datetimeFigureOut">
              <a:rPr lang="en-US"/>
              <a:pPr>
                <a:defRPr/>
              </a:pPr>
              <a:t>10/26/2021</a:t>
            </a:fld>
            <a:endParaRPr lang="en-US"/>
          </a:p>
        </p:txBody>
      </p:sp>
      <p:sp>
        <p:nvSpPr>
          <p:cNvPr id="4" name="Slide Image Placeholder 3">
            <a:extLst>
              <a:ext uri="{FF2B5EF4-FFF2-40B4-BE49-F238E27FC236}">
                <a16:creationId xmlns:a16="http://schemas.microsoft.com/office/drawing/2014/main" id="{C7F63AA2-CD84-4318-84C2-DC2FDF2F215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81F8BB4-2ED2-4BD6-8A3A-B135DDEDF6D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C5749F8-1DEE-4653-942C-BABB5B483E0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391165C-AF52-49B1-BD88-04FF76076CB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D80BDB4-8988-4D66-95F3-C58480CFAB7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E2D96B2-E2E3-4C3C-A4CD-994F94653A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8F1233-C074-4903-8F81-D049229447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7" name="Slide Image Placeholder 1">
            <a:extLst>
              <a:ext uri="{FF2B5EF4-FFF2-40B4-BE49-F238E27FC236}">
                <a16:creationId xmlns:a16="http://schemas.microsoft.com/office/drawing/2014/main" id="{99FE90CE-41EE-4F43-9D00-1502920E55FF}"/>
              </a:ext>
            </a:extLst>
          </p:cNvPr>
          <p:cNvSpPr>
            <a:spLocks noGrp="1" noRot="1" noChangeAspect="1" noChangeArrowheads="1" noTextEdit="1"/>
          </p:cNvSpPr>
          <p:nvPr>
            <p:ph type="sldImg"/>
          </p:nvPr>
        </p:nvSpPr>
        <p:spPr>
          <a:ln/>
        </p:spPr>
      </p:sp>
      <p:sp>
        <p:nvSpPr>
          <p:cNvPr id="6148" name="Notes Placeholder 2">
            <a:extLst>
              <a:ext uri="{FF2B5EF4-FFF2-40B4-BE49-F238E27FC236}">
                <a16:creationId xmlns:a16="http://schemas.microsoft.com/office/drawing/2014/main" id="{61B49D3C-14A5-4985-AC14-6E647016A0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6149" name="Slide Number Placeholder 3">
            <a:extLst>
              <a:ext uri="{FF2B5EF4-FFF2-40B4-BE49-F238E27FC236}">
                <a16:creationId xmlns:a16="http://schemas.microsoft.com/office/drawing/2014/main" id="{3F106E5D-5DDE-47DA-9F70-6F5AE9532BB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C5E3DD-882E-451B-A049-0022D44B1A5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FEC1474-0026-413B-8288-D0281E4DC7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6177CA7-79BC-45F7-AC7C-B8023E790E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FE8BD5-0648-4B40-87E0-622C485556E3}"/>
              </a:ext>
            </a:extLst>
          </p:cNvPr>
          <p:cNvSpPr>
            <a:spLocks noGrp="1" noChangeArrowheads="1"/>
          </p:cNvSpPr>
          <p:nvPr>
            <p:ph type="sldNum" sz="quarter" idx="12"/>
          </p:nvPr>
        </p:nvSpPr>
        <p:spPr>
          <a:ln/>
        </p:spPr>
        <p:txBody>
          <a:bodyPr/>
          <a:lstStyle>
            <a:lvl1pPr>
              <a:defRPr/>
            </a:lvl1pPr>
          </a:lstStyle>
          <a:p>
            <a:fld id="{6D8D3562-EEFC-4C00-AE0B-AC64A2DE0693}" type="slidenum">
              <a:rPr lang="en-US" altLang="en-US"/>
              <a:pPr/>
              <a:t>‹#›</a:t>
            </a:fld>
            <a:endParaRPr lang="en-US" altLang="en-US"/>
          </a:p>
        </p:txBody>
      </p:sp>
    </p:spTree>
    <p:extLst>
      <p:ext uri="{BB962C8B-B14F-4D97-AF65-F5344CB8AC3E}">
        <p14:creationId xmlns:p14="http://schemas.microsoft.com/office/powerpoint/2010/main" val="309471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6465D3-B867-468A-ABC2-986162D4BB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F4B0EE-9B71-4601-BA5B-D3AB9FF22B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1480AD7-4116-462E-BF0B-B837BCC6F429}"/>
              </a:ext>
            </a:extLst>
          </p:cNvPr>
          <p:cNvSpPr>
            <a:spLocks noGrp="1" noChangeArrowheads="1"/>
          </p:cNvSpPr>
          <p:nvPr>
            <p:ph type="sldNum" sz="quarter" idx="12"/>
          </p:nvPr>
        </p:nvSpPr>
        <p:spPr>
          <a:ln/>
        </p:spPr>
        <p:txBody>
          <a:bodyPr/>
          <a:lstStyle>
            <a:lvl1pPr>
              <a:defRPr/>
            </a:lvl1pPr>
          </a:lstStyle>
          <a:p>
            <a:fld id="{01F733FE-A29A-4A91-9DC4-20BF6C1ACB16}" type="slidenum">
              <a:rPr lang="en-US" altLang="en-US"/>
              <a:pPr/>
              <a:t>‹#›</a:t>
            </a:fld>
            <a:endParaRPr lang="en-US" altLang="en-US"/>
          </a:p>
        </p:txBody>
      </p:sp>
    </p:spTree>
    <p:extLst>
      <p:ext uri="{BB962C8B-B14F-4D97-AF65-F5344CB8AC3E}">
        <p14:creationId xmlns:p14="http://schemas.microsoft.com/office/powerpoint/2010/main" val="3691299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A1B8BB-0F70-4F71-9F34-A6FADE32E0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44EF95-DD27-43CA-9F6D-7FAFE6E033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766E57-E9CB-4C53-B897-6737102D2488}"/>
              </a:ext>
            </a:extLst>
          </p:cNvPr>
          <p:cNvSpPr>
            <a:spLocks noGrp="1" noChangeArrowheads="1"/>
          </p:cNvSpPr>
          <p:nvPr>
            <p:ph type="sldNum" sz="quarter" idx="12"/>
          </p:nvPr>
        </p:nvSpPr>
        <p:spPr>
          <a:ln/>
        </p:spPr>
        <p:txBody>
          <a:bodyPr/>
          <a:lstStyle>
            <a:lvl1pPr>
              <a:defRPr/>
            </a:lvl1pPr>
          </a:lstStyle>
          <a:p>
            <a:fld id="{6FD87E58-9136-4E17-AB4A-760C7B134355}" type="slidenum">
              <a:rPr lang="en-US" altLang="en-US"/>
              <a:pPr/>
              <a:t>‹#›</a:t>
            </a:fld>
            <a:endParaRPr lang="en-US" altLang="en-US"/>
          </a:p>
        </p:txBody>
      </p:sp>
    </p:spTree>
    <p:extLst>
      <p:ext uri="{BB962C8B-B14F-4D97-AF65-F5344CB8AC3E}">
        <p14:creationId xmlns:p14="http://schemas.microsoft.com/office/powerpoint/2010/main" val="250566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a:extLst>
              <a:ext uri="{FF2B5EF4-FFF2-40B4-BE49-F238E27FC236}">
                <a16:creationId xmlns:a16="http://schemas.microsoft.com/office/drawing/2014/main" id="{C985A43B-07AB-4E8B-92A1-9D91A5FCADA8}"/>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BEE0DEF5-C074-44A9-A315-A37CA4362D65}"/>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EEE3B04E-B946-4291-A1C1-EE59A15A6F23}"/>
              </a:ext>
            </a:extLst>
          </p:cNvPr>
          <p:cNvSpPr>
            <a:spLocks noGrp="1" noChangeArrowheads="1"/>
          </p:cNvSpPr>
          <p:nvPr>
            <p:ph type="sldNum" sz="quarter" idx="12"/>
          </p:nvPr>
        </p:nvSpPr>
        <p:spPr>
          <a:ln/>
        </p:spPr>
        <p:txBody>
          <a:bodyPr/>
          <a:lstStyle>
            <a:lvl1pPr>
              <a:defRPr/>
            </a:lvl1pPr>
          </a:lstStyle>
          <a:p>
            <a:fld id="{E232297F-B33F-4310-9C95-CD719256124A}" type="slidenum">
              <a:rPr lang="en-US" altLang="vi-VN"/>
              <a:pPr/>
              <a:t>‹#›</a:t>
            </a:fld>
            <a:endParaRPr lang="en-US" altLang="vi-VN"/>
          </a:p>
        </p:txBody>
      </p:sp>
    </p:spTree>
    <p:extLst>
      <p:ext uri="{BB962C8B-B14F-4D97-AF65-F5344CB8AC3E}">
        <p14:creationId xmlns:p14="http://schemas.microsoft.com/office/powerpoint/2010/main" val="203655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2777C1B8-3C23-4084-B25F-576E059D99E5}"/>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F09A81DB-3023-48A2-83EA-926FA3DEFF3B}"/>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166D5F95-F91D-40E2-8BBC-10980946A612}"/>
              </a:ext>
            </a:extLst>
          </p:cNvPr>
          <p:cNvSpPr>
            <a:spLocks noGrp="1" noChangeArrowheads="1"/>
          </p:cNvSpPr>
          <p:nvPr>
            <p:ph type="sldNum" sz="quarter" idx="12"/>
          </p:nvPr>
        </p:nvSpPr>
        <p:spPr>
          <a:ln/>
        </p:spPr>
        <p:txBody>
          <a:bodyPr/>
          <a:lstStyle>
            <a:lvl1pPr>
              <a:defRPr/>
            </a:lvl1pPr>
          </a:lstStyle>
          <a:p>
            <a:fld id="{5C1840B5-D311-4546-8B09-9253C8041A4E}" type="slidenum">
              <a:rPr lang="en-US" altLang="vi-VN"/>
              <a:pPr/>
              <a:t>‹#›</a:t>
            </a:fld>
            <a:endParaRPr lang="en-US" altLang="vi-VN"/>
          </a:p>
        </p:txBody>
      </p:sp>
    </p:spTree>
    <p:extLst>
      <p:ext uri="{BB962C8B-B14F-4D97-AF65-F5344CB8AC3E}">
        <p14:creationId xmlns:p14="http://schemas.microsoft.com/office/powerpoint/2010/main" val="1385401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82F6BFBF-A697-4C02-B570-6104BCEFDDE3}"/>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4982C33B-870B-4DAE-9601-9900BCBAA41A}"/>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303592FB-35CB-44E5-B754-D4F1C24393A3}"/>
              </a:ext>
            </a:extLst>
          </p:cNvPr>
          <p:cNvSpPr>
            <a:spLocks noGrp="1" noChangeArrowheads="1"/>
          </p:cNvSpPr>
          <p:nvPr>
            <p:ph type="sldNum" sz="quarter" idx="12"/>
          </p:nvPr>
        </p:nvSpPr>
        <p:spPr>
          <a:ln/>
        </p:spPr>
        <p:txBody>
          <a:bodyPr/>
          <a:lstStyle>
            <a:lvl1pPr>
              <a:defRPr/>
            </a:lvl1pPr>
          </a:lstStyle>
          <a:p>
            <a:fld id="{97F48B52-9F3E-4F96-B2E2-56F6E4121C33}" type="slidenum">
              <a:rPr lang="en-US" altLang="vi-VN"/>
              <a:pPr/>
              <a:t>‹#›</a:t>
            </a:fld>
            <a:endParaRPr lang="en-US" altLang="vi-VN"/>
          </a:p>
        </p:txBody>
      </p:sp>
    </p:spTree>
    <p:extLst>
      <p:ext uri="{BB962C8B-B14F-4D97-AF65-F5344CB8AC3E}">
        <p14:creationId xmlns:p14="http://schemas.microsoft.com/office/powerpoint/2010/main" val="3432777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A7CD7B41-FC6E-4094-8990-CFEA8CDF8D6C}"/>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id="{356F8D62-61D3-4696-9625-CBA7041AA3E5}"/>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C597BD91-3F88-4603-B678-AE2F363BC025}"/>
              </a:ext>
            </a:extLst>
          </p:cNvPr>
          <p:cNvSpPr>
            <a:spLocks noGrp="1" noChangeArrowheads="1"/>
          </p:cNvSpPr>
          <p:nvPr>
            <p:ph type="sldNum" sz="quarter" idx="12"/>
          </p:nvPr>
        </p:nvSpPr>
        <p:spPr>
          <a:ln/>
        </p:spPr>
        <p:txBody>
          <a:bodyPr/>
          <a:lstStyle>
            <a:lvl1pPr>
              <a:defRPr/>
            </a:lvl1pPr>
          </a:lstStyle>
          <a:p>
            <a:fld id="{91D70CA0-4B8F-4C4E-B12F-2AEBC8499E11}" type="slidenum">
              <a:rPr lang="en-US" altLang="vi-VN"/>
              <a:pPr/>
              <a:t>‹#›</a:t>
            </a:fld>
            <a:endParaRPr lang="en-US" altLang="vi-VN"/>
          </a:p>
        </p:txBody>
      </p:sp>
    </p:spTree>
    <p:extLst>
      <p:ext uri="{BB962C8B-B14F-4D97-AF65-F5344CB8AC3E}">
        <p14:creationId xmlns:p14="http://schemas.microsoft.com/office/powerpoint/2010/main" val="1892978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5EC7778A-4F0A-4524-A586-8D8C86CAB6C8}"/>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a:extLst>
              <a:ext uri="{FF2B5EF4-FFF2-40B4-BE49-F238E27FC236}">
                <a16:creationId xmlns:a16="http://schemas.microsoft.com/office/drawing/2014/main" id="{FFA8D2EA-6099-4517-ACA7-A10735CEA280}"/>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a:extLst>
              <a:ext uri="{FF2B5EF4-FFF2-40B4-BE49-F238E27FC236}">
                <a16:creationId xmlns:a16="http://schemas.microsoft.com/office/drawing/2014/main" id="{B226D153-BD2B-40EE-8A31-871340495985}"/>
              </a:ext>
            </a:extLst>
          </p:cNvPr>
          <p:cNvSpPr>
            <a:spLocks noGrp="1" noChangeArrowheads="1"/>
          </p:cNvSpPr>
          <p:nvPr>
            <p:ph type="sldNum" sz="quarter" idx="12"/>
          </p:nvPr>
        </p:nvSpPr>
        <p:spPr>
          <a:ln/>
        </p:spPr>
        <p:txBody>
          <a:bodyPr/>
          <a:lstStyle>
            <a:lvl1pPr>
              <a:defRPr/>
            </a:lvl1pPr>
          </a:lstStyle>
          <a:p>
            <a:fld id="{FD94C65D-DC63-458C-870E-0032D2A79B06}" type="slidenum">
              <a:rPr lang="en-US" altLang="vi-VN"/>
              <a:pPr/>
              <a:t>‹#›</a:t>
            </a:fld>
            <a:endParaRPr lang="en-US" altLang="vi-VN"/>
          </a:p>
        </p:txBody>
      </p:sp>
    </p:spTree>
    <p:extLst>
      <p:ext uri="{BB962C8B-B14F-4D97-AF65-F5344CB8AC3E}">
        <p14:creationId xmlns:p14="http://schemas.microsoft.com/office/powerpoint/2010/main" val="2241047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10A54402-C19D-41E4-96F0-E1C7A447C0CF}"/>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a:extLst>
              <a:ext uri="{FF2B5EF4-FFF2-40B4-BE49-F238E27FC236}">
                <a16:creationId xmlns:a16="http://schemas.microsoft.com/office/drawing/2014/main" id="{884E05D3-6ECD-40C8-B4C5-1B716FAF03D4}"/>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id="{2BCAC91D-EEDB-4A2C-8A08-0AE8A78362F5}"/>
              </a:ext>
            </a:extLst>
          </p:cNvPr>
          <p:cNvSpPr>
            <a:spLocks noGrp="1" noChangeArrowheads="1"/>
          </p:cNvSpPr>
          <p:nvPr>
            <p:ph type="sldNum" sz="quarter" idx="12"/>
          </p:nvPr>
        </p:nvSpPr>
        <p:spPr>
          <a:ln/>
        </p:spPr>
        <p:txBody>
          <a:bodyPr/>
          <a:lstStyle>
            <a:lvl1pPr>
              <a:defRPr/>
            </a:lvl1pPr>
          </a:lstStyle>
          <a:p>
            <a:fld id="{F62B4EBD-40D4-4FCE-A43B-6E17986CA000}" type="slidenum">
              <a:rPr lang="en-US" altLang="vi-VN"/>
              <a:pPr/>
              <a:t>‹#›</a:t>
            </a:fld>
            <a:endParaRPr lang="en-US" altLang="vi-VN"/>
          </a:p>
        </p:txBody>
      </p:sp>
    </p:spTree>
    <p:extLst>
      <p:ext uri="{BB962C8B-B14F-4D97-AF65-F5344CB8AC3E}">
        <p14:creationId xmlns:p14="http://schemas.microsoft.com/office/powerpoint/2010/main" val="1237468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13302DC-D20E-4CCD-AE20-682D0527DE37}"/>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a:extLst>
              <a:ext uri="{FF2B5EF4-FFF2-40B4-BE49-F238E27FC236}">
                <a16:creationId xmlns:a16="http://schemas.microsoft.com/office/drawing/2014/main" id="{D4EC6C60-FBB5-4E3A-A050-5FA0DC1BB9D7}"/>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a:extLst>
              <a:ext uri="{FF2B5EF4-FFF2-40B4-BE49-F238E27FC236}">
                <a16:creationId xmlns:a16="http://schemas.microsoft.com/office/drawing/2014/main" id="{EBDDED07-5992-4FF8-A7AC-A2299F4CF939}"/>
              </a:ext>
            </a:extLst>
          </p:cNvPr>
          <p:cNvSpPr>
            <a:spLocks noGrp="1" noChangeArrowheads="1"/>
          </p:cNvSpPr>
          <p:nvPr>
            <p:ph type="sldNum" sz="quarter" idx="12"/>
          </p:nvPr>
        </p:nvSpPr>
        <p:spPr>
          <a:ln/>
        </p:spPr>
        <p:txBody>
          <a:bodyPr/>
          <a:lstStyle>
            <a:lvl1pPr>
              <a:defRPr/>
            </a:lvl1pPr>
          </a:lstStyle>
          <a:p>
            <a:fld id="{D85DC68A-BD8D-4570-8A4C-59D7EC0D59AC}" type="slidenum">
              <a:rPr lang="en-US" altLang="vi-VN"/>
              <a:pPr/>
              <a:t>‹#›</a:t>
            </a:fld>
            <a:endParaRPr lang="en-US" altLang="vi-VN"/>
          </a:p>
        </p:txBody>
      </p:sp>
    </p:spTree>
    <p:extLst>
      <p:ext uri="{BB962C8B-B14F-4D97-AF65-F5344CB8AC3E}">
        <p14:creationId xmlns:p14="http://schemas.microsoft.com/office/powerpoint/2010/main" val="786846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73531085-A65D-47AA-ACCB-1318760EDB5F}"/>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id="{A4EA7690-928C-4557-BE93-A15599B942FD}"/>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0BAFFA3C-BA18-40F0-992F-D14F14DF1140}"/>
              </a:ext>
            </a:extLst>
          </p:cNvPr>
          <p:cNvSpPr>
            <a:spLocks noGrp="1" noChangeArrowheads="1"/>
          </p:cNvSpPr>
          <p:nvPr>
            <p:ph type="sldNum" sz="quarter" idx="12"/>
          </p:nvPr>
        </p:nvSpPr>
        <p:spPr>
          <a:ln/>
        </p:spPr>
        <p:txBody>
          <a:bodyPr/>
          <a:lstStyle>
            <a:lvl1pPr>
              <a:defRPr/>
            </a:lvl1pPr>
          </a:lstStyle>
          <a:p>
            <a:fld id="{E3530F65-2744-492A-8FE7-C6EA4F3477AF}" type="slidenum">
              <a:rPr lang="en-US" altLang="vi-VN"/>
              <a:pPr/>
              <a:t>‹#›</a:t>
            </a:fld>
            <a:endParaRPr lang="en-US" altLang="vi-VN"/>
          </a:p>
        </p:txBody>
      </p:sp>
    </p:spTree>
    <p:extLst>
      <p:ext uri="{BB962C8B-B14F-4D97-AF65-F5344CB8AC3E}">
        <p14:creationId xmlns:p14="http://schemas.microsoft.com/office/powerpoint/2010/main" val="223624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C5B740-2E9D-4BB5-9741-0BA2B97709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515ABB-1359-476A-9513-7503EAE620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358D85-3227-4E28-B24C-7B87DDCC34E6}"/>
              </a:ext>
            </a:extLst>
          </p:cNvPr>
          <p:cNvSpPr>
            <a:spLocks noGrp="1" noChangeArrowheads="1"/>
          </p:cNvSpPr>
          <p:nvPr>
            <p:ph type="sldNum" sz="quarter" idx="12"/>
          </p:nvPr>
        </p:nvSpPr>
        <p:spPr>
          <a:ln/>
        </p:spPr>
        <p:txBody>
          <a:bodyPr/>
          <a:lstStyle>
            <a:lvl1pPr>
              <a:defRPr/>
            </a:lvl1pPr>
          </a:lstStyle>
          <a:p>
            <a:fld id="{8A074E17-194A-4F81-82D7-688C15BF82E8}" type="slidenum">
              <a:rPr lang="en-US" altLang="en-US"/>
              <a:pPr/>
              <a:t>‹#›</a:t>
            </a:fld>
            <a:endParaRPr lang="en-US" altLang="en-US"/>
          </a:p>
        </p:txBody>
      </p:sp>
    </p:spTree>
    <p:extLst>
      <p:ext uri="{BB962C8B-B14F-4D97-AF65-F5344CB8AC3E}">
        <p14:creationId xmlns:p14="http://schemas.microsoft.com/office/powerpoint/2010/main" val="1002038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8FC9F8A6-0BB5-4FB3-9FCF-5CA71C46BD31}"/>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id="{4F260E4B-0B3B-446B-86D2-C79D624629D4}"/>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C55B607A-76B6-4979-84F5-4E387D507D9F}"/>
              </a:ext>
            </a:extLst>
          </p:cNvPr>
          <p:cNvSpPr>
            <a:spLocks noGrp="1" noChangeArrowheads="1"/>
          </p:cNvSpPr>
          <p:nvPr>
            <p:ph type="sldNum" sz="quarter" idx="12"/>
          </p:nvPr>
        </p:nvSpPr>
        <p:spPr>
          <a:ln/>
        </p:spPr>
        <p:txBody>
          <a:bodyPr/>
          <a:lstStyle>
            <a:lvl1pPr>
              <a:defRPr/>
            </a:lvl1pPr>
          </a:lstStyle>
          <a:p>
            <a:fld id="{56FD98BC-E0FF-4734-925D-F62F04FCFE9C}" type="slidenum">
              <a:rPr lang="en-US" altLang="vi-VN"/>
              <a:pPr/>
              <a:t>‹#›</a:t>
            </a:fld>
            <a:endParaRPr lang="en-US" altLang="vi-VN"/>
          </a:p>
        </p:txBody>
      </p:sp>
    </p:spTree>
    <p:extLst>
      <p:ext uri="{BB962C8B-B14F-4D97-AF65-F5344CB8AC3E}">
        <p14:creationId xmlns:p14="http://schemas.microsoft.com/office/powerpoint/2010/main" val="928581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F9245595-3FB6-4301-A237-50538A9D2305}"/>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1E29FB8E-2844-494D-991F-43D9D168DF0B}"/>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79B234CD-E42A-4F0E-A123-FA0E68AC48AA}"/>
              </a:ext>
            </a:extLst>
          </p:cNvPr>
          <p:cNvSpPr>
            <a:spLocks noGrp="1" noChangeArrowheads="1"/>
          </p:cNvSpPr>
          <p:nvPr>
            <p:ph type="sldNum" sz="quarter" idx="12"/>
          </p:nvPr>
        </p:nvSpPr>
        <p:spPr>
          <a:ln/>
        </p:spPr>
        <p:txBody>
          <a:bodyPr/>
          <a:lstStyle>
            <a:lvl1pPr>
              <a:defRPr/>
            </a:lvl1pPr>
          </a:lstStyle>
          <a:p>
            <a:fld id="{7E449C3F-D6FE-479B-9D1F-E7953A2EE4B4}" type="slidenum">
              <a:rPr lang="en-US" altLang="vi-VN"/>
              <a:pPr/>
              <a:t>‹#›</a:t>
            </a:fld>
            <a:endParaRPr lang="en-US" altLang="vi-VN"/>
          </a:p>
        </p:txBody>
      </p:sp>
    </p:spTree>
    <p:extLst>
      <p:ext uri="{BB962C8B-B14F-4D97-AF65-F5344CB8AC3E}">
        <p14:creationId xmlns:p14="http://schemas.microsoft.com/office/powerpoint/2010/main" val="956919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01A71F95-ED31-4BCF-B9EF-5F4FA198BF05}"/>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FAD71041-9EB6-49F2-9FC7-CB5BE3F08D9E}"/>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16E97921-BD10-4EF2-9743-AE70431A2F99}"/>
              </a:ext>
            </a:extLst>
          </p:cNvPr>
          <p:cNvSpPr>
            <a:spLocks noGrp="1" noChangeArrowheads="1"/>
          </p:cNvSpPr>
          <p:nvPr>
            <p:ph type="sldNum" sz="quarter" idx="12"/>
          </p:nvPr>
        </p:nvSpPr>
        <p:spPr>
          <a:ln/>
        </p:spPr>
        <p:txBody>
          <a:bodyPr/>
          <a:lstStyle>
            <a:lvl1pPr>
              <a:defRPr/>
            </a:lvl1pPr>
          </a:lstStyle>
          <a:p>
            <a:fld id="{239EE605-0F1F-49A5-A646-62A96A0C3BF1}" type="slidenum">
              <a:rPr lang="en-US" altLang="vi-VN"/>
              <a:pPr/>
              <a:t>‹#›</a:t>
            </a:fld>
            <a:endParaRPr lang="en-US" altLang="vi-VN"/>
          </a:p>
        </p:txBody>
      </p:sp>
    </p:spTree>
    <p:extLst>
      <p:ext uri="{BB962C8B-B14F-4D97-AF65-F5344CB8AC3E}">
        <p14:creationId xmlns:p14="http://schemas.microsoft.com/office/powerpoint/2010/main" val="4241906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DF8B101-04AB-4334-8B41-3291B8AB84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5757E7-0108-481E-82CA-25F0639948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167CFC-A277-4FD4-A977-F2C466BAA3FF}"/>
              </a:ext>
            </a:extLst>
          </p:cNvPr>
          <p:cNvSpPr>
            <a:spLocks noGrp="1" noChangeArrowheads="1"/>
          </p:cNvSpPr>
          <p:nvPr>
            <p:ph type="sldNum" sz="quarter" idx="12"/>
          </p:nvPr>
        </p:nvSpPr>
        <p:spPr>
          <a:ln/>
        </p:spPr>
        <p:txBody>
          <a:bodyPr/>
          <a:lstStyle>
            <a:lvl1pPr>
              <a:defRPr/>
            </a:lvl1pPr>
          </a:lstStyle>
          <a:p>
            <a:pPr>
              <a:defRPr/>
            </a:pPr>
            <a:fld id="{30657FF0-599A-46FA-8D5A-61A2CE3B2425}" type="slidenum">
              <a:rPr lang="en-US" altLang="en-US"/>
              <a:pPr>
                <a:defRPr/>
              </a:pPr>
              <a:t>‹#›</a:t>
            </a:fld>
            <a:endParaRPr lang="en-US" altLang="en-US"/>
          </a:p>
        </p:txBody>
      </p:sp>
    </p:spTree>
    <p:extLst>
      <p:ext uri="{BB962C8B-B14F-4D97-AF65-F5344CB8AC3E}">
        <p14:creationId xmlns:p14="http://schemas.microsoft.com/office/powerpoint/2010/main" val="2318465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543400-88C8-4621-B669-06311F3A9F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856599-B946-4DBA-942D-D64D65273A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790BF8-917F-49EE-ABE5-7B24FE6D512D}"/>
              </a:ext>
            </a:extLst>
          </p:cNvPr>
          <p:cNvSpPr>
            <a:spLocks noGrp="1" noChangeArrowheads="1"/>
          </p:cNvSpPr>
          <p:nvPr>
            <p:ph type="sldNum" sz="quarter" idx="12"/>
          </p:nvPr>
        </p:nvSpPr>
        <p:spPr>
          <a:ln/>
        </p:spPr>
        <p:txBody>
          <a:bodyPr/>
          <a:lstStyle>
            <a:lvl1pPr>
              <a:defRPr/>
            </a:lvl1pPr>
          </a:lstStyle>
          <a:p>
            <a:pPr>
              <a:defRPr/>
            </a:pPr>
            <a:fld id="{7B5C43EA-78DA-4E35-A458-6737D7909D75}" type="slidenum">
              <a:rPr lang="en-US" altLang="en-US"/>
              <a:pPr>
                <a:defRPr/>
              </a:pPr>
              <a:t>‹#›</a:t>
            </a:fld>
            <a:endParaRPr lang="en-US" altLang="en-US"/>
          </a:p>
        </p:txBody>
      </p:sp>
    </p:spTree>
    <p:extLst>
      <p:ext uri="{BB962C8B-B14F-4D97-AF65-F5344CB8AC3E}">
        <p14:creationId xmlns:p14="http://schemas.microsoft.com/office/powerpoint/2010/main" val="1291080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C2C0578-FD09-4737-B724-ACB3D58E6C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44A8B1-D0A8-45BC-9043-FB19695F23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EEFEAF-0646-4CBD-B7C5-4E4DAC756B99}"/>
              </a:ext>
            </a:extLst>
          </p:cNvPr>
          <p:cNvSpPr>
            <a:spLocks noGrp="1" noChangeArrowheads="1"/>
          </p:cNvSpPr>
          <p:nvPr>
            <p:ph type="sldNum" sz="quarter" idx="12"/>
          </p:nvPr>
        </p:nvSpPr>
        <p:spPr>
          <a:ln/>
        </p:spPr>
        <p:txBody>
          <a:bodyPr/>
          <a:lstStyle>
            <a:lvl1pPr>
              <a:defRPr/>
            </a:lvl1pPr>
          </a:lstStyle>
          <a:p>
            <a:pPr>
              <a:defRPr/>
            </a:pPr>
            <a:fld id="{D88AA101-D037-483A-BA06-922DABE08C1D}" type="slidenum">
              <a:rPr lang="en-US" altLang="en-US"/>
              <a:pPr>
                <a:defRPr/>
              </a:pPr>
              <a:t>‹#›</a:t>
            </a:fld>
            <a:endParaRPr lang="en-US" altLang="en-US"/>
          </a:p>
        </p:txBody>
      </p:sp>
    </p:spTree>
    <p:extLst>
      <p:ext uri="{BB962C8B-B14F-4D97-AF65-F5344CB8AC3E}">
        <p14:creationId xmlns:p14="http://schemas.microsoft.com/office/powerpoint/2010/main" val="2700858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3AA1AF5-C035-4961-B98A-E0A680CF68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0537014-2904-4B39-898E-E2591BC624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5382652-7CEA-4F5E-A7BC-4F2BFD810406}"/>
              </a:ext>
            </a:extLst>
          </p:cNvPr>
          <p:cNvSpPr>
            <a:spLocks noGrp="1" noChangeArrowheads="1"/>
          </p:cNvSpPr>
          <p:nvPr>
            <p:ph type="sldNum" sz="quarter" idx="12"/>
          </p:nvPr>
        </p:nvSpPr>
        <p:spPr>
          <a:ln/>
        </p:spPr>
        <p:txBody>
          <a:bodyPr/>
          <a:lstStyle>
            <a:lvl1pPr>
              <a:defRPr/>
            </a:lvl1pPr>
          </a:lstStyle>
          <a:p>
            <a:pPr>
              <a:defRPr/>
            </a:pPr>
            <a:fld id="{19E8725C-8479-4A7E-8B78-68A4C8ED8B8C}" type="slidenum">
              <a:rPr lang="en-US" altLang="en-US"/>
              <a:pPr>
                <a:defRPr/>
              </a:pPr>
              <a:t>‹#›</a:t>
            </a:fld>
            <a:endParaRPr lang="en-US" altLang="en-US"/>
          </a:p>
        </p:txBody>
      </p:sp>
    </p:spTree>
    <p:extLst>
      <p:ext uri="{BB962C8B-B14F-4D97-AF65-F5344CB8AC3E}">
        <p14:creationId xmlns:p14="http://schemas.microsoft.com/office/powerpoint/2010/main" val="762716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40B760F-4361-4CB1-8DC9-4881BEC70E9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6B55BA1-B89D-4CA0-8259-9783B7FFB2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68883A3-2A7A-4C29-91E6-80D37F38F11E}"/>
              </a:ext>
            </a:extLst>
          </p:cNvPr>
          <p:cNvSpPr>
            <a:spLocks noGrp="1" noChangeArrowheads="1"/>
          </p:cNvSpPr>
          <p:nvPr>
            <p:ph type="sldNum" sz="quarter" idx="12"/>
          </p:nvPr>
        </p:nvSpPr>
        <p:spPr>
          <a:ln/>
        </p:spPr>
        <p:txBody>
          <a:bodyPr/>
          <a:lstStyle>
            <a:lvl1pPr>
              <a:defRPr/>
            </a:lvl1pPr>
          </a:lstStyle>
          <a:p>
            <a:pPr>
              <a:defRPr/>
            </a:pPr>
            <a:fld id="{5CBFF4CE-0F79-486D-B93A-A738EF63FC03}" type="slidenum">
              <a:rPr lang="en-US" altLang="en-US"/>
              <a:pPr>
                <a:defRPr/>
              </a:pPr>
              <a:t>‹#›</a:t>
            </a:fld>
            <a:endParaRPr lang="en-US" altLang="en-US"/>
          </a:p>
        </p:txBody>
      </p:sp>
    </p:spTree>
    <p:extLst>
      <p:ext uri="{BB962C8B-B14F-4D97-AF65-F5344CB8AC3E}">
        <p14:creationId xmlns:p14="http://schemas.microsoft.com/office/powerpoint/2010/main" val="2930322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909BCE3-F346-4AD9-945C-A497004743C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DFA788F-CD8F-4B54-9674-86AABFA07C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22F1F56-4CB2-4E84-87DE-C157F6BC4F2B}"/>
              </a:ext>
            </a:extLst>
          </p:cNvPr>
          <p:cNvSpPr>
            <a:spLocks noGrp="1" noChangeArrowheads="1"/>
          </p:cNvSpPr>
          <p:nvPr>
            <p:ph type="sldNum" sz="quarter" idx="12"/>
          </p:nvPr>
        </p:nvSpPr>
        <p:spPr>
          <a:ln/>
        </p:spPr>
        <p:txBody>
          <a:bodyPr/>
          <a:lstStyle>
            <a:lvl1pPr>
              <a:defRPr/>
            </a:lvl1pPr>
          </a:lstStyle>
          <a:p>
            <a:pPr>
              <a:defRPr/>
            </a:pPr>
            <a:fld id="{314EB0F4-592C-4D4E-BA93-9BB0A3E11B4A}" type="slidenum">
              <a:rPr lang="en-US" altLang="en-US"/>
              <a:pPr>
                <a:defRPr/>
              </a:pPr>
              <a:t>‹#›</a:t>
            </a:fld>
            <a:endParaRPr lang="en-US" altLang="en-US"/>
          </a:p>
        </p:txBody>
      </p:sp>
    </p:spTree>
    <p:extLst>
      <p:ext uri="{BB962C8B-B14F-4D97-AF65-F5344CB8AC3E}">
        <p14:creationId xmlns:p14="http://schemas.microsoft.com/office/powerpoint/2010/main" val="4059951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602EB04-EC94-4D3A-B565-98C50831A69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DC0B60E-88CA-4257-BA70-1B2176869F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9E7D196-6854-4791-9686-26727DA323A9}"/>
              </a:ext>
            </a:extLst>
          </p:cNvPr>
          <p:cNvSpPr>
            <a:spLocks noGrp="1" noChangeArrowheads="1"/>
          </p:cNvSpPr>
          <p:nvPr>
            <p:ph type="sldNum" sz="quarter" idx="12"/>
          </p:nvPr>
        </p:nvSpPr>
        <p:spPr>
          <a:ln/>
        </p:spPr>
        <p:txBody>
          <a:bodyPr/>
          <a:lstStyle>
            <a:lvl1pPr>
              <a:defRPr/>
            </a:lvl1pPr>
          </a:lstStyle>
          <a:p>
            <a:pPr>
              <a:defRPr/>
            </a:pPr>
            <a:fld id="{368F8A15-9216-4B68-9DEA-155C0D13F6C9}" type="slidenum">
              <a:rPr lang="en-US" altLang="en-US"/>
              <a:pPr>
                <a:defRPr/>
              </a:pPr>
              <a:t>‹#›</a:t>
            </a:fld>
            <a:endParaRPr lang="en-US" altLang="en-US"/>
          </a:p>
        </p:txBody>
      </p:sp>
    </p:spTree>
    <p:extLst>
      <p:ext uri="{BB962C8B-B14F-4D97-AF65-F5344CB8AC3E}">
        <p14:creationId xmlns:p14="http://schemas.microsoft.com/office/powerpoint/2010/main" val="77669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F67EDC3-9FDF-425B-820A-F54A4EF367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C10087-6807-45F3-A47E-17A4639F34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5F69452-BFC2-4953-B635-BD72EB811498}"/>
              </a:ext>
            </a:extLst>
          </p:cNvPr>
          <p:cNvSpPr>
            <a:spLocks noGrp="1" noChangeArrowheads="1"/>
          </p:cNvSpPr>
          <p:nvPr>
            <p:ph type="sldNum" sz="quarter" idx="12"/>
          </p:nvPr>
        </p:nvSpPr>
        <p:spPr>
          <a:ln/>
        </p:spPr>
        <p:txBody>
          <a:bodyPr/>
          <a:lstStyle>
            <a:lvl1pPr>
              <a:defRPr/>
            </a:lvl1pPr>
          </a:lstStyle>
          <a:p>
            <a:fld id="{C927B76A-900A-456E-9614-F686773E37D4}" type="slidenum">
              <a:rPr lang="en-US" altLang="en-US"/>
              <a:pPr/>
              <a:t>‹#›</a:t>
            </a:fld>
            <a:endParaRPr lang="en-US" altLang="en-US"/>
          </a:p>
        </p:txBody>
      </p:sp>
    </p:spTree>
    <p:extLst>
      <p:ext uri="{BB962C8B-B14F-4D97-AF65-F5344CB8AC3E}">
        <p14:creationId xmlns:p14="http://schemas.microsoft.com/office/powerpoint/2010/main" val="41931634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9D8A88D-39A2-4241-A748-76D6E11ADD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A451BCF-04EF-49EF-8D40-D8F1B7AF23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96F7878-219C-4FD7-A8F1-CFE84BD36780}"/>
              </a:ext>
            </a:extLst>
          </p:cNvPr>
          <p:cNvSpPr>
            <a:spLocks noGrp="1" noChangeArrowheads="1"/>
          </p:cNvSpPr>
          <p:nvPr>
            <p:ph type="sldNum" sz="quarter" idx="12"/>
          </p:nvPr>
        </p:nvSpPr>
        <p:spPr>
          <a:ln/>
        </p:spPr>
        <p:txBody>
          <a:bodyPr/>
          <a:lstStyle>
            <a:lvl1pPr>
              <a:defRPr/>
            </a:lvl1pPr>
          </a:lstStyle>
          <a:p>
            <a:pPr>
              <a:defRPr/>
            </a:pPr>
            <a:fld id="{5DC54D51-8EBD-4D12-B4C5-289F99F618E8}" type="slidenum">
              <a:rPr lang="en-US" altLang="en-US"/>
              <a:pPr>
                <a:defRPr/>
              </a:pPr>
              <a:t>‹#›</a:t>
            </a:fld>
            <a:endParaRPr lang="en-US" altLang="en-US"/>
          </a:p>
        </p:txBody>
      </p:sp>
    </p:spTree>
    <p:extLst>
      <p:ext uri="{BB962C8B-B14F-4D97-AF65-F5344CB8AC3E}">
        <p14:creationId xmlns:p14="http://schemas.microsoft.com/office/powerpoint/2010/main" val="975221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938369B-596C-4B83-B62B-BAA387BC12C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FB8E8ED-3F6D-4832-B144-009893D529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E6C852-2F22-425F-B9E7-0A5BB797E8E2}"/>
              </a:ext>
            </a:extLst>
          </p:cNvPr>
          <p:cNvSpPr>
            <a:spLocks noGrp="1" noChangeArrowheads="1"/>
          </p:cNvSpPr>
          <p:nvPr>
            <p:ph type="sldNum" sz="quarter" idx="12"/>
          </p:nvPr>
        </p:nvSpPr>
        <p:spPr>
          <a:ln/>
        </p:spPr>
        <p:txBody>
          <a:bodyPr/>
          <a:lstStyle>
            <a:lvl1pPr>
              <a:defRPr/>
            </a:lvl1pPr>
          </a:lstStyle>
          <a:p>
            <a:pPr>
              <a:defRPr/>
            </a:pPr>
            <a:fld id="{777E52AF-4D24-4CB4-B5DE-D3ECBA26D7EE}" type="slidenum">
              <a:rPr lang="en-US" altLang="en-US"/>
              <a:pPr>
                <a:defRPr/>
              </a:pPr>
              <a:t>‹#›</a:t>
            </a:fld>
            <a:endParaRPr lang="en-US" altLang="en-US"/>
          </a:p>
        </p:txBody>
      </p:sp>
    </p:spTree>
    <p:extLst>
      <p:ext uri="{BB962C8B-B14F-4D97-AF65-F5344CB8AC3E}">
        <p14:creationId xmlns:p14="http://schemas.microsoft.com/office/powerpoint/2010/main" val="298834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005A76-AEF2-4639-B609-1170F5E208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49EFAF-56C4-4814-8E1A-CDE37A514E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184047-360A-4D69-8968-12249CD6B90E}"/>
              </a:ext>
            </a:extLst>
          </p:cNvPr>
          <p:cNvSpPr>
            <a:spLocks noGrp="1" noChangeArrowheads="1"/>
          </p:cNvSpPr>
          <p:nvPr>
            <p:ph type="sldNum" sz="quarter" idx="12"/>
          </p:nvPr>
        </p:nvSpPr>
        <p:spPr>
          <a:ln/>
        </p:spPr>
        <p:txBody>
          <a:bodyPr/>
          <a:lstStyle>
            <a:lvl1pPr>
              <a:defRPr/>
            </a:lvl1pPr>
          </a:lstStyle>
          <a:p>
            <a:pPr>
              <a:defRPr/>
            </a:pPr>
            <a:fld id="{F8890F87-2018-499E-8E43-71DCBF98EE97}" type="slidenum">
              <a:rPr lang="en-US" altLang="en-US"/>
              <a:pPr>
                <a:defRPr/>
              </a:pPr>
              <a:t>‹#›</a:t>
            </a:fld>
            <a:endParaRPr lang="en-US" altLang="en-US"/>
          </a:p>
        </p:txBody>
      </p:sp>
    </p:spTree>
    <p:extLst>
      <p:ext uri="{BB962C8B-B14F-4D97-AF65-F5344CB8AC3E}">
        <p14:creationId xmlns:p14="http://schemas.microsoft.com/office/powerpoint/2010/main" val="2975144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03CE34-6A60-481B-8162-108553432B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D8020F-11B2-4611-8AE2-06801D8FC8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D5A8DC-3195-4336-AE51-B1F9BC078B4B}"/>
              </a:ext>
            </a:extLst>
          </p:cNvPr>
          <p:cNvSpPr>
            <a:spLocks noGrp="1" noChangeArrowheads="1"/>
          </p:cNvSpPr>
          <p:nvPr>
            <p:ph type="sldNum" sz="quarter" idx="12"/>
          </p:nvPr>
        </p:nvSpPr>
        <p:spPr>
          <a:ln/>
        </p:spPr>
        <p:txBody>
          <a:bodyPr/>
          <a:lstStyle>
            <a:lvl1pPr>
              <a:defRPr/>
            </a:lvl1pPr>
          </a:lstStyle>
          <a:p>
            <a:pPr>
              <a:defRPr/>
            </a:pPr>
            <a:fld id="{A44879C1-9DCF-4ABA-B1AE-85F3C160945F}" type="slidenum">
              <a:rPr lang="en-US" altLang="en-US"/>
              <a:pPr>
                <a:defRPr/>
              </a:pPr>
              <a:t>‹#›</a:t>
            </a:fld>
            <a:endParaRPr lang="en-US" altLang="en-US"/>
          </a:p>
        </p:txBody>
      </p:sp>
    </p:spTree>
    <p:extLst>
      <p:ext uri="{BB962C8B-B14F-4D97-AF65-F5344CB8AC3E}">
        <p14:creationId xmlns:p14="http://schemas.microsoft.com/office/powerpoint/2010/main" val="1763818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2365FE-BCE1-4E63-A017-038A6ABFFE5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BB8BA3-9730-4C5F-989C-8408525696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DD997D-B5FA-4AF8-A744-B12AABF5624E}"/>
              </a:ext>
            </a:extLst>
          </p:cNvPr>
          <p:cNvSpPr>
            <a:spLocks noGrp="1" noChangeArrowheads="1"/>
          </p:cNvSpPr>
          <p:nvPr>
            <p:ph type="sldNum" sz="quarter" idx="12"/>
          </p:nvPr>
        </p:nvSpPr>
        <p:spPr>
          <a:ln/>
        </p:spPr>
        <p:txBody>
          <a:bodyPr/>
          <a:lstStyle>
            <a:lvl1pPr>
              <a:defRPr/>
            </a:lvl1pPr>
          </a:lstStyle>
          <a:p>
            <a:pPr>
              <a:defRPr/>
            </a:pPr>
            <a:fld id="{68FDF7F0-A7A1-486A-AB5B-38114F00616E}" type="slidenum">
              <a:rPr lang="en-US" altLang="en-US"/>
              <a:pPr>
                <a:defRPr/>
              </a:pPr>
              <a:t>‹#›</a:t>
            </a:fld>
            <a:endParaRPr lang="en-US" altLang="en-US"/>
          </a:p>
        </p:txBody>
      </p:sp>
    </p:spTree>
    <p:extLst>
      <p:ext uri="{BB962C8B-B14F-4D97-AF65-F5344CB8AC3E}">
        <p14:creationId xmlns:p14="http://schemas.microsoft.com/office/powerpoint/2010/main" val="1218381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0DBF-3B15-4FEF-8233-F929E36E46A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5D14B5-F60B-4136-ABBA-D0FF466A03B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51C073-1C9E-4938-86D2-03923395A55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8B93F20-4854-4FCD-961B-8B5CAC7C6C4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C83AE7B-0290-4C76-8B44-100D209AED3A}"/>
              </a:ext>
            </a:extLst>
          </p:cNvPr>
          <p:cNvSpPr>
            <a:spLocks noGrp="1"/>
          </p:cNvSpPr>
          <p:nvPr>
            <p:ph type="sldNum" sz="quarter" idx="12"/>
          </p:nvPr>
        </p:nvSpPr>
        <p:spPr/>
        <p:txBody>
          <a:bodyPr/>
          <a:lstStyle>
            <a:lvl1pPr>
              <a:defRPr/>
            </a:lvl1pPr>
          </a:lstStyle>
          <a:p>
            <a:fld id="{858AFEB3-72F1-4E27-BCB8-EEA73E242E12}" type="slidenum">
              <a:rPr lang="en-US" altLang="en-US"/>
              <a:pPr/>
              <a:t>‹#›</a:t>
            </a:fld>
            <a:endParaRPr lang="en-US" altLang="en-US"/>
          </a:p>
        </p:txBody>
      </p:sp>
    </p:spTree>
    <p:extLst>
      <p:ext uri="{BB962C8B-B14F-4D97-AF65-F5344CB8AC3E}">
        <p14:creationId xmlns:p14="http://schemas.microsoft.com/office/powerpoint/2010/main" val="2992528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6B6F-B61F-423C-91D7-F18FBA4557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8E7911-9ADC-4AC0-8FAB-544168A142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A94C9-5956-4C1F-B398-3DDB58C5679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0F98097-0A69-4718-97E9-95CECD47B7C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1F3C875-86C0-494F-ADF3-6CD090678716}"/>
              </a:ext>
            </a:extLst>
          </p:cNvPr>
          <p:cNvSpPr>
            <a:spLocks noGrp="1"/>
          </p:cNvSpPr>
          <p:nvPr>
            <p:ph type="sldNum" sz="quarter" idx="12"/>
          </p:nvPr>
        </p:nvSpPr>
        <p:spPr/>
        <p:txBody>
          <a:bodyPr/>
          <a:lstStyle>
            <a:lvl1pPr>
              <a:defRPr/>
            </a:lvl1pPr>
          </a:lstStyle>
          <a:p>
            <a:fld id="{06699B55-0CD4-45D7-A356-AF45D4A2434D}" type="slidenum">
              <a:rPr lang="en-US" altLang="en-US"/>
              <a:pPr/>
              <a:t>‹#›</a:t>
            </a:fld>
            <a:endParaRPr lang="en-US" altLang="en-US"/>
          </a:p>
        </p:txBody>
      </p:sp>
    </p:spTree>
    <p:extLst>
      <p:ext uri="{BB962C8B-B14F-4D97-AF65-F5344CB8AC3E}">
        <p14:creationId xmlns:p14="http://schemas.microsoft.com/office/powerpoint/2010/main" val="2511392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CB22-6A87-43AF-87AF-95E023402CF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D56E1B-AE92-4822-AEEA-8CEC01776B6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3B1AFCF-85B1-4F2C-B3A8-0093E39375F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F6A1380-1EFD-4355-890C-FA612D6DA10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2306934-4FF8-4383-876E-29C588820928}"/>
              </a:ext>
            </a:extLst>
          </p:cNvPr>
          <p:cNvSpPr>
            <a:spLocks noGrp="1"/>
          </p:cNvSpPr>
          <p:nvPr>
            <p:ph type="sldNum" sz="quarter" idx="12"/>
          </p:nvPr>
        </p:nvSpPr>
        <p:spPr/>
        <p:txBody>
          <a:bodyPr/>
          <a:lstStyle>
            <a:lvl1pPr>
              <a:defRPr/>
            </a:lvl1pPr>
          </a:lstStyle>
          <a:p>
            <a:fld id="{BC625EA2-5652-4093-A46D-5B4D28C9754C}" type="slidenum">
              <a:rPr lang="en-US" altLang="en-US"/>
              <a:pPr/>
              <a:t>‹#›</a:t>
            </a:fld>
            <a:endParaRPr lang="en-US" altLang="en-US"/>
          </a:p>
        </p:txBody>
      </p:sp>
    </p:spTree>
    <p:extLst>
      <p:ext uri="{BB962C8B-B14F-4D97-AF65-F5344CB8AC3E}">
        <p14:creationId xmlns:p14="http://schemas.microsoft.com/office/powerpoint/2010/main" val="1445797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BA7B-BEEE-438C-90E4-707732B9C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291FA-D7D3-4A6C-B46B-98EFFB741279}"/>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2520-07AF-4113-8956-6EFCB8F6B4B6}"/>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79EEFE-8D04-4E3E-AD76-2FC85788402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32FA494-C15F-49BF-81A4-A752CB93843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6188DE1-82C4-4986-93D7-BACAF69D1307}"/>
              </a:ext>
            </a:extLst>
          </p:cNvPr>
          <p:cNvSpPr>
            <a:spLocks noGrp="1"/>
          </p:cNvSpPr>
          <p:nvPr>
            <p:ph type="sldNum" sz="quarter" idx="12"/>
          </p:nvPr>
        </p:nvSpPr>
        <p:spPr/>
        <p:txBody>
          <a:bodyPr/>
          <a:lstStyle>
            <a:lvl1pPr>
              <a:defRPr/>
            </a:lvl1pPr>
          </a:lstStyle>
          <a:p>
            <a:fld id="{ECABB26C-946B-48AF-A8D8-94C3F1B80301}" type="slidenum">
              <a:rPr lang="en-US" altLang="en-US"/>
              <a:pPr/>
              <a:t>‹#›</a:t>
            </a:fld>
            <a:endParaRPr lang="en-US" altLang="en-US"/>
          </a:p>
        </p:txBody>
      </p:sp>
    </p:spTree>
    <p:extLst>
      <p:ext uri="{BB962C8B-B14F-4D97-AF65-F5344CB8AC3E}">
        <p14:creationId xmlns:p14="http://schemas.microsoft.com/office/powerpoint/2010/main" val="3258656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4E89-E652-4510-893F-A993277EA98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992017-CC93-4FE7-BE32-466C79B05E3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6F00FF-0EB6-4973-99B0-3FF99E54690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E17D6B-44F7-4829-8B28-85E2EB2263D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B7C614-805E-47E3-BB4C-68779C0DA65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48B6C2-ECA4-4E55-8A5A-30A8EBF523D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90EAACA-2E04-489A-B7F2-CBDE9BAD54F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C03B4C5-CBF4-4375-A704-FBD0A9960AFF}"/>
              </a:ext>
            </a:extLst>
          </p:cNvPr>
          <p:cNvSpPr>
            <a:spLocks noGrp="1"/>
          </p:cNvSpPr>
          <p:nvPr>
            <p:ph type="sldNum" sz="quarter" idx="12"/>
          </p:nvPr>
        </p:nvSpPr>
        <p:spPr/>
        <p:txBody>
          <a:bodyPr/>
          <a:lstStyle>
            <a:lvl1pPr>
              <a:defRPr/>
            </a:lvl1pPr>
          </a:lstStyle>
          <a:p>
            <a:fld id="{FCE92AEF-42C3-4766-966C-B68AE916DE9B}" type="slidenum">
              <a:rPr lang="en-US" altLang="en-US"/>
              <a:pPr/>
              <a:t>‹#›</a:t>
            </a:fld>
            <a:endParaRPr lang="en-US" altLang="en-US"/>
          </a:p>
        </p:txBody>
      </p:sp>
    </p:spTree>
    <p:extLst>
      <p:ext uri="{BB962C8B-B14F-4D97-AF65-F5344CB8AC3E}">
        <p14:creationId xmlns:p14="http://schemas.microsoft.com/office/powerpoint/2010/main" val="64949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AD09CC6-3FB9-48EF-9D47-654288734C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984F248-CCCA-4A2C-B4F2-2434DE2429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8E8894-B10C-4B89-B789-6708833B769B}"/>
              </a:ext>
            </a:extLst>
          </p:cNvPr>
          <p:cNvSpPr>
            <a:spLocks noGrp="1" noChangeArrowheads="1"/>
          </p:cNvSpPr>
          <p:nvPr>
            <p:ph type="sldNum" sz="quarter" idx="12"/>
          </p:nvPr>
        </p:nvSpPr>
        <p:spPr>
          <a:ln/>
        </p:spPr>
        <p:txBody>
          <a:bodyPr/>
          <a:lstStyle>
            <a:lvl1pPr>
              <a:defRPr/>
            </a:lvl1pPr>
          </a:lstStyle>
          <a:p>
            <a:fld id="{68E1A313-544A-4097-A912-7907EED65F7E}" type="slidenum">
              <a:rPr lang="en-US" altLang="en-US"/>
              <a:pPr/>
              <a:t>‹#›</a:t>
            </a:fld>
            <a:endParaRPr lang="en-US" altLang="en-US"/>
          </a:p>
        </p:txBody>
      </p:sp>
    </p:spTree>
    <p:extLst>
      <p:ext uri="{BB962C8B-B14F-4D97-AF65-F5344CB8AC3E}">
        <p14:creationId xmlns:p14="http://schemas.microsoft.com/office/powerpoint/2010/main" val="3142264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96A3-7677-407B-A7BF-46DBF4DD9D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3D7A5-9356-49BC-92EC-55B9635BCB8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F7B08F0-FACC-4337-82F8-64F3F3B5B22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E33EBC0-A977-42FC-986B-CAB183B6A986}"/>
              </a:ext>
            </a:extLst>
          </p:cNvPr>
          <p:cNvSpPr>
            <a:spLocks noGrp="1"/>
          </p:cNvSpPr>
          <p:nvPr>
            <p:ph type="sldNum" sz="quarter" idx="12"/>
          </p:nvPr>
        </p:nvSpPr>
        <p:spPr/>
        <p:txBody>
          <a:bodyPr/>
          <a:lstStyle>
            <a:lvl1pPr>
              <a:defRPr/>
            </a:lvl1pPr>
          </a:lstStyle>
          <a:p>
            <a:fld id="{2BE3D84F-5C92-4266-9DB7-E036E5B423EA}" type="slidenum">
              <a:rPr lang="en-US" altLang="en-US"/>
              <a:pPr/>
              <a:t>‹#›</a:t>
            </a:fld>
            <a:endParaRPr lang="en-US" altLang="en-US"/>
          </a:p>
        </p:txBody>
      </p:sp>
    </p:spTree>
    <p:extLst>
      <p:ext uri="{BB962C8B-B14F-4D97-AF65-F5344CB8AC3E}">
        <p14:creationId xmlns:p14="http://schemas.microsoft.com/office/powerpoint/2010/main" val="2729212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D9F61F-BB5C-4DBE-B0A0-DC2A49B80781}"/>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E75834E-BD38-47D4-95DE-734E16861BA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DC1C0D8-6404-412B-9F4F-28FF1D9B1AFD}"/>
              </a:ext>
            </a:extLst>
          </p:cNvPr>
          <p:cNvSpPr>
            <a:spLocks noGrp="1"/>
          </p:cNvSpPr>
          <p:nvPr>
            <p:ph type="sldNum" sz="quarter" idx="12"/>
          </p:nvPr>
        </p:nvSpPr>
        <p:spPr/>
        <p:txBody>
          <a:bodyPr/>
          <a:lstStyle>
            <a:lvl1pPr>
              <a:defRPr/>
            </a:lvl1pPr>
          </a:lstStyle>
          <a:p>
            <a:fld id="{9416F334-7BD4-4281-85AE-7291C0EB3A0A}" type="slidenum">
              <a:rPr lang="en-US" altLang="en-US"/>
              <a:pPr/>
              <a:t>‹#›</a:t>
            </a:fld>
            <a:endParaRPr lang="en-US" altLang="en-US"/>
          </a:p>
        </p:txBody>
      </p:sp>
    </p:spTree>
    <p:extLst>
      <p:ext uri="{BB962C8B-B14F-4D97-AF65-F5344CB8AC3E}">
        <p14:creationId xmlns:p14="http://schemas.microsoft.com/office/powerpoint/2010/main" val="22039604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8D82-DF3C-478F-9122-EBE9B6D2A4C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DAC7EE-FCE8-4DFB-A95F-C52C05BFA2C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DBB2A4-86DA-4D54-B487-260951D6E8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15B0E-486B-44B0-9D2A-A88E44881B8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4375464-16D3-48A4-8FE6-C2B76E4738E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553B05A-BA22-4304-8891-2EBCED5152C1}"/>
              </a:ext>
            </a:extLst>
          </p:cNvPr>
          <p:cNvSpPr>
            <a:spLocks noGrp="1"/>
          </p:cNvSpPr>
          <p:nvPr>
            <p:ph type="sldNum" sz="quarter" idx="12"/>
          </p:nvPr>
        </p:nvSpPr>
        <p:spPr/>
        <p:txBody>
          <a:bodyPr/>
          <a:lstStyle>
            <a:lvl1pPr>
              <a:defRPr/>
            </a:lvl1pPr>
          </a:lstStyle>
          <a:p>
            <a:fld id="{2CC25DB5-204A-46BC-B2D3-FBA7BF5DA3AB}" type="slidenum">
              <a:rPr lang="en-US" altLang="en-US"/>
              <a:pPr/>
              <a:t>‹#›</a:t>
            </a:fld>
            <a:endParaRPr lang="en-US" altLang="en-US"/>
          </a:p>
        </p:txBody>
      </p:sp>
    </p:spTree>
    <p:extLst>
      <p:ext uri="{BB962C8B-B14F-4D97-AF65-F5344CB8AC3E}">
        <p14:creationId xmlns:p14="http://schemas.microsoft.com/office/powerpoint/2010/main" val="32353612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CA78-9C18-4BB7-8934-48A9F5E21DB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F838B5-A6AD-4197-AC55-F70707E9405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2F4951-A4DC-4374-A494-897F5F712E0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87131-D06D-4432-82D6-2B1A9E6023C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328142C-9882-4313-AC1C-E5804C678B4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520ED84-2C7D-45E4-B010-4CE787B4C283}"/>
              </a:ext>
            </a:extLst>
          </p:cNvPr>
          <p:cNvSpPr>
            <a:spLocks noGrp="1"/>
          </p:cNvSpPr>
          <p:nvPr>
            <p:ph type="sldNum" sz="quarter" idx="12"/>
          </p:nvPr>
        </p:nvSpPr>
        <p:spPr/>
        <p:txBody>
          <a:bodyPr/>
          <a:lstStyle>
            <a:lvl1pPr>
              <a:defRPr/>
            </a:lvl1pPr>
          </a:lstStyle>
          <a:p>
            <a:fld id="{28D4395B-C4A6-4D47-979A-E1411C4A4523}" type="slidenum">
              <a:rPr lang="en-US" altLang="en-US"/>
              <a:pPr/>
              <a:t>‹#›</a:t>
            </a:fld>
            <a:endParaRPr lang="en-US" altLang="en-US"/>
          </a:p>
        </p:txBody>
      </p:sp>
    </p:spTree>
    <p:extLst>
      <p:ext uri="{BB962C8B-B14F-4D97-AF65-F5344CB8AC3E}">
        <p14:creationId xmlns:p14="http://schemas.microsoft.com/office/powerpoint/2010/main" val="3072348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9F368-4ECF-4410-BC26-B5CA9BE904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09EF00-38EA-4AC4-B789-F3E34424C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383E5-BB47-4698-8B6E-08EF80A4F87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43B2E85-8235-45D8-84E3-2FBC48188A4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6925DCA-0949-4732-9936-43FD2A5327C5}"/>
              </a:ext>
            </a:extLst>
          </p:cNvPr>
          <p:cNvSpPr>
            <a:spLocks noGrp="1"/>
          </p:cNvSpPr>
          <p:nvPr>
            <p:ph type="sldNum" sz="quarter" idx="12"/>
          </p:nvPr>
        </p:nvSpPr>
        <p:spPr/>
        <p:txBody>
          <a:bodyPr/>
          <a:lstStyle>
            <a:lvl1pPr>
              <a:defRPr/>
            </a:lvl1pPr>
          </a:lstStyle>
          <a:p>
            <a:fld id="{7145F5C2-903B-4D3C-BEB2-4FD6D8978243}" type="slidenum">
              <a:rPr lang="en-US" altLang="en-US"/>
              <a:pPr/>
              <a:t>‹#›</a:t>
            </a:fld>
            <a:endParaRPr lang="en-US" altLang="en-US"/>
          </a:p>
        </p:txBody>
      </p:sp>
    </p:spTree>
    <p:extLst>
      <p:ext uri="{BB962C8B-B14F-4D97-AF65-F5344CB8AC3E}">
        <p14:creationId xmlns:p14="http://schemas.microsoft.com/office/powerpoint/2010/main" val="3349208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62009D-2002-446A-8EBC-22C4567D1A7D}"/>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E7560C-F7E6-445D-90C1-9A0D85B535AF}"/>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CE733-2770-4687-962B-7209702DFF0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876691-1C53-4FBE-8CDB-A563330DF65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F0E8FA4-9DD3-40A5-9F14-DD2AEDF7C4B8}"/>
              </a:ext>
            </a:extLst>
          </p:cNvPr>
          <p:cNvSpPr>
            <a:spLocks noGrp="1"/>
          </p:cNvSpPr>
          <p:nvPr>
            <p:ph type="sldNum" sz="quarter" idx="12"/>
          </p:nvPr>
        </p:nvSpPr>
        <p:spPr/>
        <p:txBody>
          <a:bodyPr/>
          <a:lstStyle>
            <a:lvl1pPr>
              <a:defRPr/>
            </a:lvl1pPr>
          </a:lstStyle>
          <a:p>
            <a:fld id="{C4064CE2-9F4E-43C0-92B1-5EBC651B2F77}" type="slidenum">
              <a:rPr lang="en-US" altLang="en-US"/>
              <a:pPr/>
              <a:t>‹#›</a:t>
            </a:fld>
            <a:endParaRPr lang="en-US" altLang="en-US"/>
          </a:p>
        </p:txBody>
      </p:sp>
    </p:spTree>
    <p:extLst>
      <p:ext uri="{BB962C8B-B14F-4D97-AF65-F5344CB8AC3E}">
        <p14:creationId xmlns:p14="http://schemas.microsoft.com/office/powerpoint/2010/main" val="395781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649204C-069A-49BC-9762-E84708BD055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455AB21-AB2D-4CF5-8DF9-46E19EA1ED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016C14C-1DCC-4910-AF03-057B63B71781}"/>
              </a:ext>
            </a:extLst>
          </p:cNvPr>
          <p:cNvSpPr>
            <a:spLocks noGrp="1" noChangeArrowheads="1"/>
          </p:cNvSpPr>
          <p:nvPr>
            <p:ph type="sldNum" sz="quarter" idx="12"/>
          </p:nvPr>
        </p:nvSpPr>
        <p:spPr>
          <a:ln/>
        </p:spPr>
        <p:txBody>
          <a:bodyPr/>
          <a:lstStyle>
            <a:lvl1pPr>
              <a:defRPr/>
            </a:lvl1pPr>
          </a:lstStyle>
          <a:p>
            <a:fld id="{E11D24F2-AD57-4DA4-911A-4BCED41A5AEC}" type="slidenum">
              <a:rPr lang="en-US" altLang="en-US"/>
              <a:pPr/>
              <a:t>‹#›</a:t>
            </a:fld>
            <a:endParaRPr lang="en-US" altLang="en-US"/>
          </a:p>
        </p:txBody>
      </p:sp>
    </p:spTree>
    <p:extLst>
      <p:ext uri="{BB962C8B-B14F-4D97-AF65-F5344CB8AC3E}">
        <p14:creationId xmlns:p14="http://schemas.microsoft.com/office/powerpoint/2010/main" val="417368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337A3A6-B16B-46A4-AA40-9BF68205E16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6A7EFD2-1834-4243-9BDB-E10E4E5898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EF5BAA4-D3EE-4905-B7F6-98B8ECEAB784}"/>
              </a:ext>
            </a:extLst>
          </p:cNvPr>
          <p:cNvSpPr>
            <a:spLocks noGrp="1" noChangeArrowheads="1"/>
          </p:cNvSpPr>
          <p:nvPr>
            <p:ph type="sldNum" sz="quarter" idx="12"/>
          </p:nvPr>
        </p:nvSpPr>
        <p:spPr>
          <a:ln/>
        </p:spPr>
        <p:txBody>
          <a:bodyPr/>
          <a:lstStyle>
            <a:lvl1pPr>
              <a:defRPr/>
            </a:lvl1pPr>
          </a:lstStyle>
          <a:p>
            <a:fld id="{017F956F-DB13-43F1-AB4C-92BE5C634663}" type="slidenum">
              <a:rPr lang="en-US" altLang="en-US"/>
              <a:pPr/>
              <a:t>‹#›</a:t>
            </a:fld>
            <a:endParaRPr lang="en-US" altLang="en-US"/>
          </a:p>
        </p:txBody>
      </p:sp>
    </p:spTree>
    <p:extLst>
      <p:ext uri="{BB962C8B-B14F-4D97-AF65-F5344CB8AC3E}">
        <p14:creationId xmlns:p14="http://schemas.microsoft.com/office/powerpoint/2010/main" val="79968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6C0199-362A-4E27-9C04-FE40ED8A0F5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F672C77-4351-4E98-92DC-430FB81712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7F3BC97-5229-4995-8AF0-EC2EF45B7C92}"/>
              </a:ext>
            </a:extLst>
          </p:cNvPr>
          <p:cNvSpPr>
            <a:spLocks noGrp="1" noChangeArrowheads="1"/>
          </p:cNvSpPr>
          <p:nvPr>
            <p:ph type="sldNum" sz="quarter" idx="12"/>
          </p:nvPr>
        </p:nvSpPr>
        <p:spPr>
          <a:ln/>
        </p:spPr>
        <p:txBody>
          <a:bodyPr/>
          <a:lstStyle>
            <a:lvl1pPr>
              <a:defRPr/>
            </a:lvl1pPr>
          </a:lstStyle>
          <a:p>
            <a:fld id="{E1C24B7B-D8F8-431C-A3BF-D045581C2E50}" type="slidenum">
              <a:rPr lang="en-US" altLang="en-US"/>
              <a:pPr/>
              <a:t>‹#›</a:t>
            </a:fld>
            <a:endParaRPr lang="en-US" altLang="en-US"/>
          </a:p>
        </p:txBody>
      </p:sp>
    </p:spTree>
    <p:extLst>
      <p:ext uri="{BB962C8B-B14F-4D97-AF65-F5344CB8AC3E}">
        <p14:creationId xmlns:p14="http://schemas.microsoft.com/office/powerpoint/2010/main" val="420027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CD1A15D-7002-4F20-B353-5B293FFBAD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B12380A-9228-4915-BFAA-98B4CC30A5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6E01E7-1911-41CA-BF01-FD7389A53BA4}"/>
              </a:ext>
            </a:extLst>
          </p:cNvPr>
          <p:cNvSpPr>
            <a:spLocks noGrp="1" noChangeArrowheads="1"/>
          </p:cNvSpPr>
          <p:nvPr>
            <p:ph type="sldNum" sz="quarter" idx="12"/>
          </p:nvPr>
        </p:nvSpPr>
        <p:spPr>
          <a:ln/>
        </p:spPr>
        <p:txBody>
          <a:bodyPr/>
          <a:lstStyle>
            <a:lvl1pPr>
              <a:defRPr/>
            </a:lvl1pPr>
          </a:lstStyle>
          <a:p>
            <a:fld id="{F3C72548-3287-41C6-AA8B-466DD0B0F03D}" type="slidenum">
              <a:rPr lang="en-US" altLang="en-US"/>
              <a:pPr/>
              <a:t>‹#›</a:t>
            </a:fld>
            <a:endParaRPr lang="en-US" altLang="en-US"/>
          </a:p>
        </p:txBody>
      </p:sp>
    </p:spTree>
    <p:extLst>
      <p:ext uri="{BB962C8B-B14F-4D97-AF65-F5344CB8AC3E}">
        <p14:creationId xmlns:p14="http://schemas.microsoft.com/office/powerpoint/2010/main" val="144461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C9C156-9A8E-48AC-BBC7-9612CDB7E6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18B938-788A-4F3F-B87F-83988F65CD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C0195A9-BED2-46CF-80F5-E3C9FE65FB2F}"/>
              </a:ext>
            </a:extLst>
          </p:cNvPr>
          <p:cNvSpPr>
            <a:spLocks noGrp="1" noChangeArrowheads="1"/>
          </p:cNvSpPr>
          <p:nvPr>
            <p:ph type="sldNum" sz="quarter" idx="12"/>
          </p:nvPr>
        </p:nvSpPr>
        <p:spPr>
          <a:ln/>
        </p:spPr>
        <p:txBody>
          <a:bodyPr/>
          <a:lstStyle>
            <a:lvl1pPr>
              <a:defRPr/>
            </a:lvl1pPr>
          </a:lstStyle>
          <a:p>
            <a:fld id="{EC31AC06-3E37-4B0E-851F-67D467727C16}" type="slidenum">
              <a:rPr lang="en-US" altLang="en-US"/>
              <a:pPr/>
              <a:t>‹#›</a:t>
            </a:fld>
            <a:endParaRPr lang="en-US" altLang="en-US"/>
          </a:p>
        </p:txBody>
      </p:sp>
    </p:spTree>
    <p:extLst>
      <p:ext uri="{BB962C8B-B14F-4D97-AF65-F5344CB8AC3E}">
        <p14:creationId xmlns:p14="http://schemas.microsoft.com/office/powerpoint/2010/main" val="269763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88969A-161D-45D5-8D45-EB7DAEFA757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CEB1DBF-B994-4E94-959C-BDE716FAB2E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54CC6C-04E9-4225-B384-AB9892988D1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a:extLst>
              <a:ext uri="{FF2B5EF4-FFF2-40B4-BE49-F238E27FC236}">
                <a16:creationId xmlns:a16="http://schemas.microsoft.com/office/drawing/2014/main" id="{8C5A54BA-158B-4D31-89F9-150C355C47C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a:extLst>
              <a:ext uri="{FF2B5EF4-FFF2-40B4-BE49-F238E27FC236}">
                <a16:creationId xmlns:a16="http://schemas.microsoft.com/office/drawing/2014/main" id="{241813D3-DAA3-4242-8356-77C14EC7F91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Arial" panose="020B0604020202020204" pitchFamily="34" charset="0"/>
              </a:defRPr>
            </a:lvl1pPr>
          </a:lstStyle>
          <a:p>
            <a:fld id="{78552AD4-9300-4E7F-A27D-29F9145C3A8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3555BD-9ECB-445D-A990-C40827D5148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696D4203-329B-4266-B537-63ADFB5AE1F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433FE9BB-B854-47B0-AB8E-63518A43DF4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mn-lt"/>
                <a:cs typeface="+mn-cs"/>
              </a:defRPr>
            </a:lvl1pPr>
          </a:lstStyle>
          <a:p>
            <a:pPr>
              <a:defRPr/>
            </a:pPr>
            <a:endParaRPr lang="en-US" altLang="vi-VN"/>
          </a:p>
        </p:txBody>
      </p:sp>
      <p:sp>
        <p:nvSpPr>
          <p:cNvPr id="1029" name="Rectangle 5">
            <a:extLst>
              <a:ext uri="{FF2B5EF4-FFF2-40B4-BE49-F238E27FC236}">
                <a16:creationId xmlns:a16="http://schemas.microsoft.com/office/drawing/2014/main" id="{31526970-5573-4483-84E5-800BF27DA80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mn-lt"/>
                <a:cs typeface="+mn-cs"/>
              </a:defRPr>
            </a:lvl1pPr>
          </a:lstStyle>
          <a:p>
            <a:pPr>
              <a:defRPr/>
            </a:pPr>
            <a:endParaRPr lang="en-US" altLang="vi-VN"/>
          </a:p>
        </p:txBody>
      </p:sp>
      <p:sp>
        <p:nvSpPr>
          <p:cNvPr id="1030" name="Rectangle 6">
            <a:extLst>
              <a:ext uri="{FF2B5EF4-FFF2-40B4-BE49-F238E27FC236}">
                <a16:creationId xmlns:a16="http://schemas.microsoft.com/office/drawing/2014/main" id="{11FB828F-AB46-4F44-BD6F-003196063BE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Arial" panose="020B0604020202020204" pitchFamily="34" charset="0"/>
              </a:defRPr>
            </a:lvl1pPr>
          </a:lstStyle>
          <a:p>
            <a:fld id="{059D523A-2F49-47C8-9322-BE174E0676C9}" type="slidenum">
              <a:rPr lang="en-US" altLang="vi-VN"/>
              <a:pPr/>
              <a:t>‹#›</a:t>
            </a:fld>
            <a:endParaRPr lang="en-US" altLang="vi-VN"/>
          </a:p>
        </p:txBody>
      </p:sp>
    </p:spTree>
    <p:extLst>
      <p:ext uri="{BB962C8B-B14F-4D97-AF65-F5344CB8AC3E}">
        <p14:creationId xmlns:p14="http://schemas.microsoft.com/office/powerpoint/2010/main" val="1787709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9E0CD2-8A94-4F56-8B70-EC54061B1B6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9DE9C05-05CE-465C-8244-EEDBDBEDEFE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2EBFE1C-9297-45E0-B68A-46A2D844764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6992ADDC-157D-46BC-B41C-7DD05BA5AAC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FD058645-1B01-4979-8689-53F3D5CA94C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AEB9B7B5-A40C-4871-A756-D2C47673260F}" type="slidenum">
              <a:rPr lang="en-US" altLang="en-US"/>
              <a:pPr>
                <a:defRPr/>
              </a:pPr>
              <a:t>‹#›</a:t>
            </a:fld>
            <a:endParaRPr lang="en-US" altLang="en-US"/>
          </a:p>
        </p:txBody>
      </p:sp>
    </p:spTree>
    <p:extLst>
      <p:ext uri="{BB962C8B-B14F-4D97-AF65-F5344CB8AC3E}">
        <p14:creationId xmlns:p14="http://schemas.microsoft.com/office/powerpoint/2010/main" val="27472737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08DD431-2A95-4D05-AA67-47F0D4141C9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A0BD9AA-1BB2-4F21-85AB-EF05CB0257E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3ABF832-51F2-4F41-A59D-C77AA5D0848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ltLang="en-US"/>
          </a:p>
        </p:txBody>
      </p:sp>
      <p:sp>
        <p:nvSpPr>
          <p:cNvPr id="1029" name="Rectangle 5">
            <a:extLst>
              <a:ext uri="{FF2B5EF4-FFF2-40B4-BE49-F238E27FC236}">
                <a16:creationId xmlns:a16="http://schemas.microsoft.com/office/drawing/2014/main" id="{9FDB8F66-745E-421A-9832-E8844060B41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ltLang="en-US"/>
          </a:p>
        </p:txBody>
      </p:sp>
      <p:sp>
        <p:nvSpPr>
          <p:cNvPr id="1030" name="Rectangle 6">
            <a:extLst>
              <a:ext uri="{FF2B5EF4-FFF2-40B4-BE49-F238E27FC236}">
                <a16:creationId xmlns:a16="http://schemas.microsoft.com/office/drawing/2014/main" id="{D94D4B4E-11B4-460F-BFBD-B7855A5A293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32A3410A-02A8-4042-9668-4CB5462F5ECC}" type="slidenum">
              <a:rPr lang="en-US" altLang="en-US"/>
              <a:pPr/>
              <a:t>‹#›</a:t>
            </a:fld>
            <a:endParaRPr lang="en-US" altLang="en-US"/>
          </a:p>
        </p:txBody>
      </p:sp>
    </p:spTree>
    <p:extLst>
      <p:ext uri="{BB962C8B-B14F-4D97-AF65-F5344CB8AC3E}">
        <p14:creationId xmlns:p14="http://schemas.microsoft.com/office/powerpoint/2010/main" val="398372893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11" name="Group 10">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717" y="0"/>
            <a:ext cx="8323428" cy="6858000"/>
            <a:chOff x="547625" y="0"/>
            <a:chExt cx="11097905" cy="6858000"/>
          </a:xfrm>
        </p:grpSpPr>
        <p:sp>
          <p:nvSpPr>
            <p:cNvPr id="12" name="Freeform: Shape 11">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4" name="Picture 3">
            <a:extLst>
              <a:ext uri="{FF2B5EF4-FFF2-40B4-BE49-F238E27FC236}">
                <a16:creationId xmlns:a16="http://schemas.microsoft.com/office/drawing/2014/main" id="{9855D4BE-8242-45B2-8ADB-7DE1D4FFC5FB}"/>
              </a:ext>
            </a:extLst>
          </p:cNvPr>
          <p:cNvPicPr>
            <a:picLocks noChangeAspect="1"/>
          </p:cNvPicPr>
          <p:nvPr/>
        </p:nvPicPr>
        <p:blipFill>
          <a:blip r:embed="rId2"/>
          <a:stretch>
            <a:fillRect/>
          </a:stretch>
        </p:blipFill>
        <p:spPr>
          <a:xfrm>
            <a:off x="1844934" y="370582"/>
            <a:ext cx="5430242" cy="4887218"/>
          </a:xfrm>
          <a:prstGeom prst="rect">
            <a:avLst/>
          </a:prstGeom>
        </p:spPr>
      </p:pic>
      <p:sp>
        <p:nvSpPr>
          <p:cNvPr id="5" name="TextBox 4">
            <a:extLst>
              <a:ext uri="{FF2B5EF4-FFF2-40B4-BE49-F238E27FC236}">
                <a16:creationId xmlns:a16="http://schemas.microsoft.com/office/drawing/2014/main" id="{1B0B5621-C4FF-42E3-A763-53DC890D97E3}"/>
              </a:ext>
            </a:extLst>
          </p:cNvPr>
          <p:cNvSpPr txBox="1"/>
          <p:nvPr/>
        </p:nvSpPr>
        <p:spPr>
          <a:xfrm>
            <a:off x="2093040" y="5410200"/>
            <a:ext cx="5020844" cy="1077218"/>
          </a:xfrm>
          <a:prstGeom prst="rect">
            <a:avLst/>
          </a:prstGeom>
          <a:noFill/>
        </p:spPr>
        <p:txBody>
          <a:bodyPr wrap="square" rtlCol="0">
            <a:spAutoFit/>
          </a:bodyPr>
          <a:lstStyle/>
          <a:p>
            <a:pPr algn="ctr"/>
            <a:r>
              <a:rPr lang="en-US" sz="3200" dirty="0" err="1">
                <a:solidFill>
                  <a:srgbClr val="0000FF"/>
                </a:solidFill>
              </a:rPr>
              <a:t>AAa</a:t>
            </a:r>
            <a:endParaRPr lang="en-US" sz="3200" dirty="0">
              <a:solidFill>
                <a:srgbClr val="0000FF"/>
              </a:solidFill>
            </a:endParaRPr>
          </a:p>
          <a:p>
            <a:pPr algn="ctr"/>
            <a:r>
              <a:rPr lang="en-US" sz="3200" dirty="0"/>
              <a:t>2A : 1a : 1AA : 2Aa</a:t>
            </a:r>
          </a:p>
        </p:txBody>
      </p:sp>
    </p:spTree>
    <p:extLst>
      <p:ext uri="{BB962C8B-B14F-4D97-AF65-F5344CB8AC3E}">
        <p14:creationId xmlns:p14="http://schemas.microsoft.com/office/powerpoint/2010/main" val="178102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1" name="Text Box 31">
            <a:extLst>
              <a:ext uri="{FF2B5EF4-FFF2-40B4-BE49-F238E27FC236}">
                <a16:creationId xmlns:a16="http://schemas.microsoft.com/office/drawing/2014/main" id="{50118E13-987C-4FAF-8D33-0715A4074F95}"/>
              </a:ext>
            </a:extLst>
          </p:cNvPr>
          <p:cNvSpPr txBox="1">
            <a:spLocks noChangeArrowheads="1"/>
          </p:cNvSpPr>
          <p:nvPr/>
        </p:nvSpPr>
        <p:spPr bwMode="auto">
          <a:xfrm>
            <a:off x="477000" y="1462465"/>
            <a:ext cx="844391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en-US" altLang="en-US" sz="2400" b="0" dirty="0"/>
              <a:t>     </a:t>
            </a:r>
          </a:p>
          <a:p>
            <a:pPr algn="just"/>
            <a:r>
              <a:rPr lang="vi-VN" b="0" dirty="0"/>
              <a:t>- P t/c khác nhau về 2 cặp tính trạng tương phản =&gt; F1 chứa 2 cặp gen dị hợp.</a:t>
            </a:r>
            <a:endParaRPr lang="en-US" b="0" dirty="0"/>
          </a:p>
          <a:p>
            <a:pPr algn="just"/>
            <a:r>
              <a:rPr lang="vi-VN" b="0" dirty="0"/>
              <a:t>- Nếu 2 gen qui định 2 tính trạng trên phân li độc lập (theo Menđen) thì tỉ lệ phân li kiểu hình Fa phải là 1:1:1:1 nhưng trong thí nghiệm Moocgan Fa chỉ cho tỉ lệ 1:1 -&gt; Kết quả này được giải thích bằng hiện tượng liên kết gen.</a:t>
            </a:r>
            <a:endParaRPr lang="en-US" b="0" dirty="0"/>
          </a:p>
          <a:p>
            <a:pPr eaLnBrk="1" hangingPunct="1">
              <a:spcBef>
                <a:spcPct val="50000"/>
              </a:spcBef>
            </a:pPr>
            <a:endParaRPr lang="en-US" altLang="en-US" sz="2400" b="0" dirty="0"/>
          </a:p>
        </p:txBody>
      </p:sp>
      <p:sp>
        <p:nvSpPr>
          <p:cNvPr id="8195" name="WordArt 2">
            <a:extLst>
              <a:ext uri="{FF2B5EF4-FFF2-40B4-BE49-F238E27FC236}">
                <a16:creationId xmlns:a16="http://schemas.microsoft.com/office/drawing/2014/main" id="{375699BC-5FA6-429F-B5CA-D418281085F4}"/>
              </a:ext>
            </a:extLst>
          </p:cNvPr>
          <p:cNvSpPr>
            <a:spLocks noChangeArrowheads="1" noChangeShapeType="1" noTextEdit="1"/>
          </p:cNvSpPr>
          <p:nvPr/>
        </p:nvSpPr>
        <p:spPr bwMode="auto">
          <a:xfrm>
            <a:off x="1604963" y="76200"/>
            <a:ext cx="5557837" cy="600075"/>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LIÊN KẾT GEN VÀ HOÁN VỊ GEN</a:t>
            </a:r>
          </a:p>
        </p:txBody>
      </p:sp>
      <p:sp>
        <p:nvSpPr>
          <p:cNvPr id="8196" name="WordArt 3">
            <a:extLst>
              <a:ext uri="{FF2B5EF4-FFF2-40B4-BE49-F238E27FC236}">
                <a16:creationId xmlns:a16="http://schemas.microsoft.com/office/drawing/2014/main" id="{E69AB8AD-C3A7-4BE9-ABDB-E3D05B5A60B0}"/>
              </a:ext>
            </a:extLst>
          </p:cNvPr>
          <p:cNvSpPr>
            <a:spLocks noChangeArrowheads="1" noChangeShapeType="1" noTextEdit="1"/>
          </p:cNvSpPr>
          <p:nvPr/>
        </p:nvSpPr>
        <p:spPr bwMode="auto">
          <a:xfrm>
            <a:off x="76200" y="76200"/>
            <a:ext cx="904875" cy="3048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BÀI 11</a:t>
            </a:r>
          </a:p>
        </p:txBody>
      </p:sp>
      <p:sp>
        <p:nvSpPr>
          <p:cNvPr id="8198" name="Text Box 15">
            <a:extLst>
              <a:ext uri="{FF2B5EF4-FFF2-40B4-BE49-F238E27FC236}">
                <a16:creationId xmlns:a16="http://schemas.microsoft.com/office/drawing/2014/main" id="{66A58B2A-ABDA-40BB-A586-A86DC0CAB721}"/>
              </a:ext>
            </a:extLst>
          </p:cNvPr>
          <p:cNvSpPr txBox="1">
            <a:spLocks noChangeArrowheads="1"/>
          </p:cNvSpPr>
          <p:nvPr/>
        </p:nvSpPr>
        <p:spPr bwMode="auto">
          <a:xfrm>
            <a:off x="1752600" y="68580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I. Liên kết gen</a:t>
            </a:r>
          </a:p>
        </p:txBody>
      </p:sp>
      <p:sp>
        <p:nvSpPr>
          <p:cNvPr id="8209" name="Text Box 29">
            <a:extLst>
              <a:ext uri="{FF2B5EF4-FFF2-40B4-BE49-F238E27FC236}">
                <a16:creationId xmlns:a16="http://schemas.microsoft.com/office/drawing/2014/main" id="{D63178AA-3B64-4B2F-B5B9-C10FE6F63E64}"/>
              </a:ext>
            </a:extLst>
          </p:cNvPr>
          <p:cNvSpPr txBox="1">
            <a:spLocks noChangeArrowheads="1"/>
          </p:cNvSpPr>
          <p:nvPr/>
        </p:nvSpPr>
        <p:spPr bwMode="auto">
          <a:xfrm>
            <a:off x="1905000" y="1143000"/>
            <a:ext cx="579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2. Nhận xét và giải thích</a:t>
            </a:r>
          </a:p>
        </p:txBody>
      </p:sp>
      <p:sp>
        <p:nvSpPr>
          <p:cNvPr id="21" name="Text Box 29">
            <a:extLst>
              <a:ext uri="{FF2B5EF4-FFF2-40B4-BE49-F238E27FC236}">
                <a16:creationId xmlns:a16="http://schemas.microsoft.com/office/drawing/2014/main" id="{657FFEA4-63D1-4499-A2C0-9901101F586B}"/>
              </a:ext>
            </a:extLst>
          </p:cNvPr>
          <p:cNvSpPr txBox="1">
            <a:spLocks noChangeArrowheads="1"/>
          </p:cNvSpPr>
          <p:nvPr/>
        </p:nvSpPr>
        <p:spPr bwMode="auto">
          <a:xfrm>
            <a:off x="1828800" y="5033963"/>
            <a:ext cx="25542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i="1"/>
              <a:t>* Quy </a:t>
            </a:r>
            <a:r>
              <a:rPr lang="vi-VN" altLang="en-US" sz="2400" i="1"/>
              <a:t>ước</a:t>
            </a:r>
            <a:r>
              <a:rPr lang="en-US" altLang="en-US" sz="2400" i="1"/>
              <a:t> gen:</a:t>
            </a:r>
          </a:p>
        </p:txBody>
      </p:sp>
      <p:sp>
        <p:nvSpPr>
          <p:cNvPr id="22" name="Text Box 31">
            <a:extLst>
              <a:ext uri="{FF2B5EF4-FFF2-40B4-BE49-F238E27FC236}">
                <a16:creationId xmlns:a16="http://schemas.microsoft.com/office/drawing/2014/main" id="{4F9B0D61-73D0-4DE9-933C-E50ECAD4E81B}"/>
              </a:ext>
            </a:extLst>
          </p:cNvPr>
          <p:cNvSpPr txBox="1">
            <a:spLocks noChangeArrowheads="1"/>
          </p:cNvSpPr>
          <p:nvPr/>
        </p:nvSpPr>
        <p:spPr bwMode="auto">
          <a:xfrm>
            <a:off x="3795713" y="5422900"/>
            <a:ext cx="4800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b="0"/>
              <a:t>Thân xám: A          Thân </a:t>
            </a:r>
            <a:r>
              <a:rPr lang="vi-VN" altLang="en-US" sz="2400" b="0"/>
              <a:t>đ</a:t>
            </a:r>
            <a:r>
              <a:rPr lang="en-US" altLang="en-US" sz="2400" b="0"/>
              <a:t>en: a</a:t>
            </a:r>
          </a:p>
          <a:p>
            <a:pPr eaLnBrk="1" hangingPunct="1">
              <a:spcBef>
                <a:spcPct val="50000"/>
              </a:spcBef>
            </a:pPr>
            <a:r>
              <a:rPr lang="en-US" altLang="en-US" sz="2400" b="0"/>
              <a:t>Cánh dài: B	       Cánh cụt: 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0"/>
                                  </p:iterate>
                                  <p:childTnLst>
                                    <p:set>
                                      <p:cBhvr>
                                        <p:cTn id="6" dur="1" fill="hold">
                                          <p:stCondLst>
                                            <p:cond delay="0"/>
                                          </p:stCondLst>
                                        </p:cTn>
                                        <p:tgtEl>
                                          <p:spTgt spid="30751"/>
                                        </p:tgtEl>
                                        <p:attrNameLst>
                                          <p:attrName>style.visibility</p:attrName>
                                        </p:attrNameLst>
                                      </p:cBhvr>
                                      <p:to>
                                        <p:strVal val="visible"/>
                                      </p:to>
                                    </p:set>
                                    <p:animEffect transition="in" filter="fade">
                                      <p:cBhvr>
                                        <p:cTn id="7" dur="1000"/>
                                        <p:tgtEl>
                                          <p:spTgt spid="30751"/>
                                        </p:tgtEl>
                                      </p:cBhvr>
                                    </p:animEffect>
                                    <p:anim calcmode="lin" valueType="num">
                                      <p:cBhvr>
                                        <p:cTn id="8" dur="1000" fill="hold"/>
                                        <p:tgtEl>
                                          <p:spTgt spid="30751"/>
                                        </p:tgtEl>
                                        <p:attrNameLst>
                                          <p:attrName>ppt_x</p:attrName>
                                        </p:attrNameLst>
                                      </p:cBhvr>
                                      <p:tavLst>
                                        <p:tav tm="0">
                                          <p:val>
                                            <p:strVal val="#ppt_x"/>
                                          </p:val>
                                        </p:tav>
                                        <p:tav tm="100000">
                                          <p:val>
                                            <p:strVal val="#ppt_x"/>
                                          </p:val>
                                        </p:tav>
                                      </p:tavLst>
                                    </p:anim>
                                    <p:anim calcmode="lin" valueType="num">
                                      <p:cBhvr>
                                        <p:cTn id="9" dur="1000" fill="hold"/>
                                        <p:tgtEl>
                                          <p:spTgt spid="3075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1"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6" name="Text Box 22">
            <a:extLst>
              <a:ext uri="{FF2B5EF4-FFF2-40B4-BE49-F238E27FC236}">
                <a16:creationId xmlns:a16="http://schemas.microsoft.com/office/drawing/2014/main" id="{65127BDA-93B7-44B2-B931-B1C1704AA1DD}"/>
              </a:ext>
            </a:extLst>
          </p:cNvPr>
          <p:cNvSpPr txBox="1">
            <a:spLocks noChangeArrowheads="1"/>
          </p:cNvSpPr>
          <p:nvPr/>
        </p:nvSpPr>
        <p:spPr bwMode="auto">
          <a:xfrm>
            <a:off x="2816822" y="117629"/>
            <a:ext cx="419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Cơ</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sở</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tê</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bào</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học</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36887" name="Text Box 23">
            <a:extLst>
              <a:ext uri="{FF2B5EF4-FFF2-40B4-BE49-F238E27FC236}">
                <a16:creationId xmlns:a16="http://schemas.microsoft.com/office/drawing/2014/main" id="{705538F9-63C8-4FEB-89F2-CCE0C3614E0D}"/>
              </a:ext>
            </a:extLst>
          </p:cNvPr>
          <p:cNvSpPr txBox="1">
            <a:spLocks noChangeArrowheads="1"/>
          </p:cNvSpPr>
          <p:nvPr/>
        </p:nvSpPr>
        <p:spPr bwMode="auto">
          <a:xfrm>
            <a:off x="1219200" y="114300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a:t>
            </a:r>
            <a:r>
              <a:rPr kumimoji="0" lang="en-US" altLang="en-US" sz="28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t/c</a:t>
            </a: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36889" name="Group 25">
            <a:extLst>
              <a:ext uri="{FF2B5EF4-FFF2-40B4-BE49-F238E27FC236}">
                <a16:creationId xmlns:a16="http://schemas.microsoft.com/office/drawing/2014/main" id="{22B96F2D-9DB6-4ABE-B6C2-9F619B693AED}"/>
              </a:ext>
            </a:extLst>
          </p:cNvPr>
          <p:cNvGrpSpPr>
            <a:grpSpLocks/>
          </p:cNvGrpSpPr>
          <p:nvPr/>
        </p:nvGrpSpPr>
        <p:grpSpPr bwMode="auto">
          <a:xfrm>
            <a:off x="1828800" y="1295400"/>
            <a:ext cx="304800" cy="381000"/>
            <a:chOff x="2016" y="2688"/>
            <a:chExt cx="536" cy="960"/>
          </a:xfrm>
        </p:grpSpPr>
        <p:sp>
          <p:nvSpPr>
            <p:cNvPr id="36890" name="Oval 26">
              <a:extLst>
                <a:ext uri="{FF2B5EF4-FFF2-40B4-BE49-F238E27FC236}">
                  <a16:creationId xmlns:a16="http://schemas.microsoft.com/office/drawing/2014/main" id="{0067FCD3-9D27-4938-BB40-908E25E3898B}"/>
                </a:ext>
              </a:extLst>
            </p:cNvPr>
            <p:cNvSpPr>
              <a:spLocks noChangeArrowheads="1"/>
            </p:cNvSpPr>
            <p:nvPr/>
          </p:nvSpPr>
          <p:spPr bwMode="auto">
            <a:xfrm>
              <a:off x="2016" y="2688"/>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91" name="Line 27">
              <a:extLst>
                <a:ext uri="{FF2B5EF4-FFF2-40B4-BE49-F238E27FC236}">
                  <a16:creationId xmlns:a16="http://schemas.microsoft.com/office/drawing/2014/main" id="{3BB48D19-33D4-433C-B697-8F8C0248AFE1}"/>
                </a:ext>
              </a:extLst>
            </p:cNvPr>
            <p:cNvSpPr>
              <a:spLocks noChangeShapeType="1"/>
            </p:cNvSpPr>
            <p:nvPr/>
          </p:nvSpPr>
          <p:spPr bwMode="auto">
            <a:xfrm>
              <a:off x="2288" y="3216"/>
              <a:ext cx="0" cy="43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92" name="Line 28">
              <a:extLst>
                <a:ext uri="{FF2B5EF4-FFF2-40B4-BE49-F238E27FC236}">
                  <a16:creationId xmlns:a16="http://schemas.microsoft.com/office/drawing/2014/main" id="{FCB88C90-034C-4A31-AF10-1BE677E239C3}"/>
                </a:ext>
              </a:extLst>
            </p:cNvPr>
            <p:cNvSpPr>
              <a:spLocks noChangeShapeType="1"/>
            </p:cNvSpPr>
            <p:nvPr/>
          </p:nvSpPr>
          <p:spPr bwMode="auto">
            <a:xfrm>
              <a:off x="2024" y="3408"/>
              <a:ext cx="52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6895" name="Group 31">
            <a:extLst>
              <a:ext uri="{FF2B5EF4-FFF2-40B4-BE49-F238E27FC236}">
                <a16:creationId xmlns:a16="http://schemas.microsoft.com/office/drawing/2014/main" id="{EAAD701F-A09E-4BA1-9E8A-9A6B2FE26B97}"/>
              </a:ext>
            </a:extLst>
          </p:cNvPr>
          <p:cNvGrpSpPr>
            <a:grpSpLocks/>
          </p:cNvGrpSpPr>
          <p:nvPr/>
        </p:nvGrpSpPr>
        <p:grpSpPr bwMode="auto">
          <a:xfrm>
            <a:off x="3200400" y="1066800"/>
            <a:ext cx="1085850" cy="914400"/>
            <a:chOff x="1840" y="192"/>
            <a:chExt cx="684" cy="397"/>
          </a:xfrm>
        </p:grpSpPr>
        <p:grpSp>
          <p:nvGrpSpPr>
            <p:cNvPr id="36896" name="Group 32">
              <a:extLst>
                <a:ext uri="{FF2B5EF4-FFF2-40B4-BE49-F238E27FC236}">
                  <a16:creationId xmlns:a16="http://schemas.microsoft.com/office/drawing/2014/main" id="{9C93F917-C363-462D-AB48-972BC2D7FE22}"/>
                </a:ext>
              </a:extLst>
            </p:cNvPr>
            <p:cNvGrpSpPr>
              <a:grpSpLocks/>
            </p:cNvGrpSpPr>
            <p:nvPr/>
          </p:nvGrpSpPr>
          <p:grpSpPr bwMode="auto">
            <a:xfrm>
              <a:off x="2256" y="240"/>
              <a:ext cx="72" cy="349"/>
              <a:chOff x="2112" y="192"/>
              <a:chExt cx="96" cy="528"/>
            </a:xfrm>
          </p:grpSpPr>
          <p:sp>
            <p:nvSpPr>
              <p:cNvPr id="36897" name="AutoShape 33">
                <a:extLst>
                  <a:ext uri="{FF2B5EF4-FFF2-40B4-BE49-F238E27FC236}">
                    <a16:creationId xmlns:a16="http://schemas.microsoft.com/office/drawing/2014/main" id="{B6CF0B28-DEDB-4105-B0C6-5AF6EB4454E1}"/>
                  </a:ext>
                </a:extLst>
              </p:cNvPr>
              <p:cNvSpPr>
                <a:spLocks noChangeArrowheads="1"/>
              </p:cNvSpPr>
              <p:nvPr/>
            </p:nvSpPr>
            <p:spPr bwMode="auto">
              <a:xfrm>
                <a:off x="2112" y="192"/>
                <a:ext cx="96" cy="528"/>
              </a:xfrm>
              <a:prstGeom prst="roundRect">
                <a:avLst>
                  <a:gd name="adj" fmla="val 16667"/>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898" name="Oval 34">
                <a:extLst>
                  <a:ext uri="{FF2B5EF4-FFF2-40B4-BE49-F238E27FC236}">
                    <a16:creationId xmlns:a16="http://schemas.microsoft.com/office/drawing/2014/main" id="{E1C8564A-0DF9-4AE6-934C-DCF498479749}"/>
                  </a:ext>
                </a:extLst>
              </p:cNvPr>
              <p:cNvSpPr>
                <a:spLocks noChangeArrowheads="1"/>
              </p:cNvSpPr>
              <p:nvPr/>
            </p:nvSpPr>
            <p:spPr bwMode="auto">
              <a:xfrm>
                <a:off x="2112"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99" name="Oval 35">
                <a:extLst>
                  <a:ext uri="{FF2B5EF4-FFF2-40B4-BE49-F238E27FC236}">
                    <a16:creationId xmlns:a16="http://schemas.microsoft.com/office/drawing/2014/main" id="{D753945F-6016-4A2B-B01A-B8B9D29DD841}"/>
                  </a:ext>
                </a:extLst>
              </p:cNvPr>
              <p:cNvSpPr>
                <a:spLocks noChangeArrowheads="1"/>
              </p:cNvSpPr>
              <p:nvPr/>
            </p:nvSpPr>
            <p:spPr bwMode="auto">
              <a:xfrm>
                <a:off x="2112"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6900" name="Group 36">
              <a:extLst>
                <a:ext uri="{FF2B5EF4-FFF2-40B4-BE49-F238E27FC236}">
                  <a16:creationId xmlns:a16="http://schemas.microsoft.com/office/drawing/2014/main" id="{C250B69D-66CD-4D16-BE0E-0774340D6577}"/>
                </a:ext>
              </a:extLst>
            </p:cNvPr>
            <p:cNvGrpSpPr>
              <a:grpSpLocks/>
            </p:cNvGrpSpPr>
            <p:nvPr/>
          </p:nvGrpSpPr>
          <p:grpSpPr bwMode="auto">
            <a:xfrm>
              <a:off x="2060" y="240"/>
              <a:ext cx="72" cy="349"/>
              <a:chOff x="2112" y="192"/>
              <a:chExt cx="96" cy="528"/>
            </a:xfrm>
          </p:grpSpPr>
          <p:sp>
            <p:nvSpPr>
              <p:cNvPr id="36901" name="AutoShape 37">
                <a:extLst>
                  <a:ext uri="{FF2B5EF4-FFF2-40B4-BE49-F238E27FC236}">
                    <a16:creationId xmlns:a16="http://schemas.microsoft.com/office/drawing/2014/main" id="{A17E6DBF-0A93-4ECD-AFDB-C621D1E6B1E0}"/>
                  </a:ext>
                </a:extLst>
              </p:cNvPr>
              <p:cNvSpPr>
                <a:spLocks noChangeArrowheads="1"/>
              </p:cNvSpPr>
              <p:nvPr/>
            </p:nvSpPr>
            <p:spPr bwMode="auto">
              <a:xfrm>
                <a:off x="2112" y="192"/>
                <a:ext cx="96" cy="528"/>
              </a:xfrm>
              <a:prstGeom prst="roundRect">
                <a:avLst>
                  <a:gd name="adj" fmla="val 16667"/>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902" name="Oval 38">
                <a:extLst>
                  <a:ext uri="{FF2B5EF4-FFF2-40B4-BE49-F238E27FC236}">
                    <a16:creationId xmlns:a16="http://schemas.microsoft.com/office/drawing/2014/main" id="{8E89E776-8657-45F9-93DC-6725D3EB1219}"/>
                  </a:ext>
                </a:extLst>
              </p:cNvPr>
              <p:cNvSpPr>
                <a:spLocks noChangeArrowheads="1"/>
              </p:cNvSpPr>
              <p:nvPr/>
            </p:nvSpPr>
            <p:spPr bwMode="auto">
              <a:xfrm>
                <a:off x="2112"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903" name="Oval 39">
                <a:extLst>
                  <a:ext uri="{FF2B5EF4-FFF2-40B4-BE49-F238E27FC236}">
                    <a16:creationId xmlns:a16="http://schemas.microsoft.com/office/drawing/2014/main" id="{0026B4EE-5FFB-4A4A-8BEF-BD5F3E569D83}"/>
                  </a:ext>
                </a:extLst>
              </p:cNvPr>
              <p:cNvSpPr>
                <a:spLocks noChangeArrowheads="1"/>
              </p:cNvSpPr>
              <p:nvPr/>
            </p:nvSpPr>
            <p:spPr bwMode="auto">
              <a:xfrm>
                <a:off x="2112"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36904" name="Rectangle 40">
              <a:extLst>
                <a:ext uri="{FF2B5EF4-FFF2-40B4-BE49-F238E27FC236}">
                  <a16:creationId xmlns:a16="http://schemas.microsoft.com/office/drawing/2014/main" id="{96CA3FA7-2A12-42CD-9078-A7DF480C53A3}"/>
                </a:ext>
              </a:extLst>
            </p:cNvPr>
            <p:cNvSpPr>
              <a:spLocks noChangeArrowheads="1"/>
            </p:cNvSpPr>
            <p:nvPr/>
          </p:nvSpPr>
          <p:spPr bwMode="auto">
            <a:xfrm>
              <a:off x="1840" y="384"/>
              <a:ext cx="240"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sp>
          <p:nvSpPr>
            <p:cNvPr id="36905" name="Text Box 41">
              <a:extLst>
                <a:ext uri="{FF2B5EF4-FFF2-40B4-BE49-F238E27FC236}">
                  <a16:creationId xmlns:a16="http://schemas.microsoft.com/office/drawing/2014/main" id="{12B59DEC-FE9A-48F6-963A-C5E3DCDBF987}"/>
                </a:ext>
              </a:extLst>
            </p:cNvPr>
            <p:cNvSpPr txBox="1">
              <a:spLocks noChangeArrowheads="1"/>
            </p:cNvSpPr>
            <p:nvPr/>
          </p:nvSpPr>
          <p:spPr bwMode="auto">
            <a:xfrm>
              <a:off x="1840" y="192"/>
              <a:ext cx="197"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sp>
          <p:nvSpPr>
            <p:cNvPr id="36906" name="Rectangle 42">
              <a:extLst>
                <a:ext uri="{FF2B5EF4-FFF2-40B4-BE49-F238E27FC236}">
                  <a16:creationId xmlns:a16="http://schemas.microsoft.com/office/drawing/2014/main" id="{CF29F92D-BFC4-46CE-BA22-B660DE4320DC}"/>
                </a:ext>
              </a:extLst>
            </p:cNvPr>
            <p:cNvSpPr>
              <a:spLocks noChangeArrowheads="1"/>
            </p:cNvSpPr>
            <p:nvPr/>
          </p:nvSpPr>
          <p:spPr bwMode="auto">
            <a:xfrm>
              <a:off x="2304" y="192"/>
              <a:ext cx="22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sp>
          <p:nvSpPr>
            <p:cNvPr id="36907" name="Rectangle 43">
              <a:extLst>
                <a:ext uri="{FF2B5EF4-FFF2-40B4-BE49-F238E27FC236}">
                  <a16:creationId xmlns:a16="http://schemas.microsoft.com/office/drawing/2014/main" id="{FC48F4A8-2A31-4D2A-9A83-25CE32BE752E}"/>
                </a:ext>
              </a:extLst>
            </p:cNvPr>
            <p:cNvSpPr>
              <a:spLocks noChangeArrowheads="1"/>
            </p:cNvSpPr>
            <p:nvPr/>
          </p:nvSpPr>
          <p:spPr bwMode="auto">
            <a:xfrm>
              <a:off x="2312" y="385"/>
              <a:ext cx="212"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grpSp>
      <p:sp>
        <p:nvSpPr>
          <p:cNvPr id="36909" name="Text Box 45">
            <a:extLst>
              <a:ext uri="{FF2B5EF4-FFF2-40B4-BE49-F238E27FC236}">
                <a16:creationId xmlns:a16="http://schemas.microsoft.com/office/drawing/2014/main" id="{66575FDD-1B33-4D32-A6FB-4FD42F785B2C}"/>
              </a:ext>
            </a:extLst>
          </p:cNvPr>
          <p:cNvSpPr txBox="1">
            <a:spLocks noChangeArrowheads="1"/>
          </p:cNvSpPr>
          <p:nvPr/>
        </p:nvSpPr>
        <p:spPr bwMode="auto">
          <a:xfrm>
            <a:off x="914400" y="15240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(Xám-Dài)</a:t>
            </a:r>
          </a:p>
        </p:txBody>
      </p:sp>
      <p:sp>
        <p:nvSpPr>
          <p:cNvPr id="36911" name="Text Box 47">
            <a:extLst>
              <a:ext uri="{FF2B5EF4-FFF2-40B4-BE49-F238E27FC236}">
                <a16:creationId xmlns:a16="http://schemas.microsoft.com/office/drawing/2014/main" id="{12CD1A8D-5313-40B8-9D4E-2085C9827796}"/>
              </a:ext>
            </a:extLst>
          </p:cNvPr>
          <p:cNvSpPr txBox="1">
            <a:spLocks noChangeArrowheads="1"/>
          </p:cNvSpPr>
          <p:nvPr/>
        </p:nvSpPr>
        <p:spPr bwMode="auto">
          <a:xfrm>
            <a:off x="4495800" y="1295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p>
        </p:txBody>
      </p:sp>
      <p:grpSp>
        <p:nvGrpSpPr>
          <p:cNvPr id="36912" name="Group 48">
            <a:extLst>
              <a:ext uri="{FF2B5EF4-FFF2-40B4-BE49-F238E27FC236}">
                <a16:creationId xmlns:a16="http://schemas.microsoft.com/office/drawing/2014/main" id="{78A4ADC5-C4CD-4738-8D5B-3379403FCD62}"/>
              </a:ext>
            </a:extLst>
          </p:cNvPr>
          <p:cNvGrpSpPr>
            <a:grpSpLocks/>
          </p:cNvGrpSpPr>
          <p:nvPr/>
        </p:nvGrpSpPr>
        <p:grpSpPr bwMode="auto">
          <a:xfrm>
            <a:off x="5257800" y="1066800"/>
            <a:ext cx="1017588" cy="827088"/>
            <a:chOff x="2847" y="145"/>
            <a:chExt cx="944" cy="604"/>
          </a:xfrm>
        </p:grpSpPr>
        <p:grpSp>
          <p:nvGrpSpPr>
            <p:cNvPr id="36913" name="Group 49">
              <a:extLst>
                <a:ext uri="{FF2B5EF4-FFF2-40B4-BE49-F238E27FC236}">
                  <a16:creationId xmlns:a16="http://schemas.microsoft.com/office/drawing/2014/main" id="{ACEDEC23-B22F-40FE-BEC1-48AFFD032E10}"/>
                </a:ext>
              </a:extLst>
            </p:cNvPr>
            <p:cNvGrpSpPr>
              <a:grpSpLocks/>
            </p:cNvGrpSpPr>
            <p:nvPr/>
          </p:nvGrpSpPr>
          <p:grpSpPr bwMode="auto">
            <a:xfrm>
              <a:off x="3168" y="192"/>
              <a:ext cx="96" cy="528"/>
              <a:chOff x="3696" y="192"/>
              <a:chExt cx="96" cy="528"/>
            </a:xfrm>
          </p:grpSpPr>
          <p:sp>
            <p:nvSpPr>
              <p:cNvPr id="36914" name="AutoShape 50">
                <a:extLst>
                  <a:ext uri="{FF2B5EF4-FFF2-40B4-BE49-F238E27FC236}">
                    <a16:creationId xmlns:a16="http://schemas.microsoft.com/office/drawing/2014/main" id="{F765C490-9D34-4136-9FA6-85EC8EBBF62F}"/>
                  </a:ext>
                </a:extLst>
              </p:cNvPr>
              <p:cNvSpPr>
                <a:spLocks noChangeArrowheads="1"/>
              </p:cNvSpPr>
              <p:nvPr/>
            </p:nvSpPr>
            <p:spPr bwMode="auto">
              <a:xfrm>
                <a:off x="3696" y="192"/>
                <a:ext cx="96" cy="528"/>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915" name="Oval 51">
                <a:extLst>
                  <a:ext uri="{FF2B5EF4-FFF2-40B4-BE49-F238E27FC236}">
                    <a16:creationId xmlns:a16="http://schemas.microsoft.com/office/drawing/2014/main" id="{11F17FE5-6141-4959-9FD8-93503E6818EC}"/>
                  </a:ext>
                </a:extLst>
              </p:cNvPr>
              <p:cNvSpPr>
                <a:spLocks noChangeArrowheads="1"/>
              </p:cNvSpPr>
              <p:nvPr/>
            </p:nvSpPr>
            <p:spPr bwMode="auto">
              <a:xfrm>
                <a:off x="3696"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916" name="Oval 52">
                <a:extLst>
                  <a:ext uri="{FF2B5EF4-FFF2-40B4-BE49-F238E27FC236}">
                    <a16:creationId xmlns:a16="http://schemas.microsoft.com/office/drawing/2014/main" id="{C361AE3C-AEA4-4EBA-97B6-0451294E2F18}"/>
                  </a:ext>
                </a:extLst>
              </p:cNvPr>
              <p:cNvSpPr>
                <a:spLocks noChangeArrowheads="1"/>
              </p:cNvSpPr>
              <p:nvPr/>
            </p:nvSpPr>
            <p:spPr bwMode="auto">
              <a:xfrm>
                <a:off x="3696"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36917" name="Rectangle 53">
              <a:extLst>
                <a:ext uri="{FF2B5EF4-FFF2-40B4-BE49-F238E27FC236}">
                  <a16:creationId xmlns:a16="http://schemas.microsoft.com/office/drawing/2014/main" id="{37C1C529-30ED-40DB-AACB-A9411793E958}"/>
                </a:ext>
              </a:extLst>
            </p:cNvPr>
            <p:cNvSpPr>
              <a:spLocks noChangeArrowheads="1"/>
            </p:cNvSpPr>
            <p:nvPr/>
          </p:nvSpPr>
          <p:spPr bwMode="auto">
            <a:xfrm>
              <a:off x="2847" y="145"/>
              <a:ext cx="277"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sp>
          <p:nvSpPr>
            <p:cNvPr id="36918" name="Rectangle 54">
              <a:extLst>
                <a:ext uri="{FF2B5EF4-FFF2-40B4-BE49-F238E27FC236}">
                  <a16:creationId xmlns:a16="http://schemas.microsoft.com/office/drawing/2014/main" id="{A1FC0C7F-0C6F-4744-AED0-38B3C0970EF5}"/>
                </a:ext>
              </a:extLst>
            </p:cNvPr>
            <p:cNvSpPr>
              <a:spLocks noChangeArrowheads="1"/>
            </p:cNvSpPr>
            <p:nvPr/>
          </p:nvSpPr>
          <p:spPr bwMode="auto">
            <a:xfrm>
              <a:off x="3503" y="481"/>
              <a:ext cx="288"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sp>
          <p:nvSpPr>
            <p:cNvPr id="36919" name="Rectangle 55">
              <a:extLst>
                <a:ext uri="{FF2B5EF4-FFF2-40B4-BE49-F238E27FC236}">
                  <a16:creationId xmlns:a16="http://schemas.microsoft.com/office/drawing/2014/main" id="{21CF7FB1-E871-4010-9489-AA7E4AA5C9D7}"/>
                </a:ext>
              </a:extLst>
            </p:cNvPr>
            <p:cNvSpPr>
              <a:spLocks noChangeArrowheads="1"/>
            </p:cNvSpPr>
            <p:nvPr/>
          </p:nvSpPr>
          <p:spPr bwMode="auto">
            <a:xfrm>
              <a:off x="3503" y="145"/>
              <a:ext cx="276"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sp>
          <p:nvSpPr>
            <p:cNvPr id="36920" name="Rectangle 56">
              <a:extLst>
                <a:ext uri="{FF2B5EF4-FFF2-40B4-BE49-F238E27FC236}">
                  <a16:creationId xmlns:a16="http://schemas.microsoft.com/office/drawing/2014/main" id="{BF33948F-4908-47F3-8580-04CD0E1638EC}"/>
                </a:ext>
              </a:extLst>
            </p:cNvPr>
            <p:cNvSpPr>
              <a:spLocks noChangeArrowheads="1"/>
            </p:cNvSpPr>
            <p:nvPr/>
          </p:nvSpPr>
          <p:spPr bwMode="auto">
            <a:xfrm>
              <a:off x="2859" y="481"/>
              <a:ext cx="288"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grpSp>
          <p:nvGrpSpPr>
            <p:cNvPr id="36921" name="Group 57">
              <a:extLst>
                <a:ext uri="{FF2B5EF4-FFF2-40B4-BE49-F238E27FC236}">
                  <a16:creationId xmlns:a16="http://schemas.microsoft.com/office/drawing/2014/main" id="{C595D008-05FE-4EA7-B751-ED7D57A2C848}"/>
                </a:ext>
              </a:extLst>
            </p:cNvPr>
            <p:cNvGrpSpPr>
              <a:grpSpLocks/>
            </p:cNvGrpSpPr>
            <p:nvPr/>
          </p:nvGrpSpPr>
          <p:grpSpPr bwMode="auto">
            <a:xfrm>
              <a:off x="3408" y="192"/>
              <a:ext cx="96" cy="528"/>
              <a:chOff x="3696" y="192"/>
              <a:chExt cx="96" cy="528"/>
            </a:xfrm>
          </p:grpSpPr>
          <p:sp>
            <p:nvSpPr>
              <p:cNvPr id="36922" name="AutoShape 58">
                <a:extLst>
                  <a:ext uri="{FF2B5EF4-FFF2-40B4-BE49-F238E27FC236}">
                    <a16:creationId xmlns:a16="http://schemas.microsoft.com/office/drawing/2014/main" id="{8543E6F5-977D-4339-90A2-66E7FF893F6C}"/>
                  </a:ext>
                </a:extLst>
              </p:cNvPr>
              <p:cNvSpPr>
                <a:spLocks noChangeArrowheads="1"/>
              </p:cNvSpPr>
              <p:nvPr/>
            </p:nvSpPr>
            <p:spPr bwMode="auto">
              <a:xfrm>
                <a:off x="3696" y="192"/>
                <a:ext cx="96" cy="528"/>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923" name="Oval 59">
                <a:extLst>
                  <a:ext uri="{FF2B5EF4-FFF2-40B4-BE49-F238E27FC236}">
                    <a16:creationId xmlns:a16="http://schemas.microsoft.com/office/drawing/2014/main" id="{2B42917E-C636-4048-B319-FDED2FC6C9F6}"/>
                  </a:ext>
                </a:extLst>
              </p:cNvPr>
              <p:cNvSpPr>
                <a:spLocks noChangeArrowheads="1"/>
              </p:cNvSpPr>
              <p:nvPr/>
            </p:nvSpPr>
            <p:spPr bwMode="auto">
              <a:xfrm>
                <a:off x="3696"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924" name="Oval 60">
                <a:extLst>
                  <a:ext uri="{FF2B5EF4-FFF2-40B4-BE49-F238E27FC236}">
                    <a16:creationId xmlns:a16="http://schemas.microsoft.com/office/drawing/2014/main" id="{BB478D0D-415C-4F2A-988F-072D36A4E705}"/>
                  </a:ext>
                </a:extLst>
              </p:cNvPr>
              <p:cNvSpPr>
                <a:spLocks noChangeArrowheads="1"/>
              </p:cNvSpPr>
              <p:nvPr/>
            </p:nvSpPr>
            <p:spPr bwMode="auto">
              <a:xfrm>
                <a:off x="3696"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36927" name="Text Box 63">
            <a:extLst>
              <a:ext uri="{FF2B5EF4-FFF2-40B4-BE49-F238E27FC236}">
                <a16:creationId xmlns:a16="http://schemas.microsoft.com/office/drawing/2014/main" id="{2650B6A5-FEEF-494D-A2AF-0BC5E9889DDD}"/>
              </a:ext>
            </a:extLst>
          </p:cNvPr>
          <p:cNvSpPr txBox="1">
            <a:spLocks noChangeArrowheads="1"/>
          </p:cNvSpPr>
          <p:nvPr/>
        </p:nvSpPr>
        <p:spPr bwMode="auto">
          <a:xfrm>
            <a:off x="7162800" y="15240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(Đen-Cụt)</a:t>
            </a:r>
          </a:p>
        </p:txBody>
      </p:sp>
      <p:grpSp>
        <p:nvGrpSpPr>
          <p:cNvPr id="36928" name="Group 64">
            <a:extLst>
              <a:ext uri="{FF2B5EF4-FFF2-40B4-BE49-F238E27FC236}">
                <a16:creationId xmlns:a16="http://schemas.microsoft.com/office/drawing/2014/main" id="{2983EA48-0936-4A8D-B4D7-1ED29F2149EE}"/>
              </a:ext>
            </a:extLst>
          </p:cNvPr>
          <p:cNvGrpSpPr>
            <a:grpSpLocks/>
          </p:cNvGrpSpPr>
          <p:nvPr/>
        </p:nvGrpSpPr>
        <p:grpSpPr bwMode="auto">
          <a:xfrm rot="-1032052">
            <a:off x="7235825" y="1128713"/>
            <a:ext cx="500063" cy="384175"/>
            <a:chOff x="1200" y="2496"/>
            <a:chExt cx="864" cy="672"/>
          </a:xfrm>
        </p:grpSpPr>
        <p:sp>
          <p:nvSpPr>
            <p:cNvPr id="36929" name="Oval 65">
              <a:extLst>
                <a:ext uri="{FF2B5EF4-FFF2-40B4-BE49-F238E27FC236}">
                  <a16:creationId xmlns:a16="http://schemas.microsoft.com/office/drawing/2014/main" id="{66EE7099-D482-44FA-8534-91E58D80AB26}"/>
                </a:ext>
              </a:extLst>
            </p:cNvPr>
            <p:cNvSpPr>
              <a:spLocks noChangeArrowheads="1"/>
            </p:cNvSpPr>
            <p:nvPr/>
          </p:nvSpPr>
          <p:spPr bwMode="auto">
            <a:xfrm>
              <a:off x="1200" y="2640"/>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930" name="Line 66">
              <a:extLst>
                <a:ext uri="{FF2B5EF4-FFF2-40B4-BE49-F238E27FC236}">
                  <a16:creationId xmlns:a16="http://schemas.microsoft.com/office/drawing/2014/main" id="{69C6DE98-F3EE-443F-B04E-DC0782D5E432}"/>
                </a:ext>
              </a:extLst>
            </p:cNvPr>
            <p:cNvSpPr>
              <a:spLocks noChangeShapeType="1"/>
            </p:cNvSpPr>
            <p:nvPr/>
          </p:nvSpPr>
          <p:spPr bwMode="auto">
            <a:xfrm flipV="1">
              <a:off x="1680" y="2496"/>
              <a:ext cx="384" cy="2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36931" name="Text Box 67">
            <a:extLst>
              <a:ext uri="{FF2B5EF4-FFF2-40B4-BE49-F238E27FC236}">
                <a16:creationId xmlns:a16="http://schemas.microsoft.com/office/drawing/2014/main" id="{A092BDEF-53A7-4E6E-893A-05A35B2769D0}"/>
              </a:ext>
            </a:extLst>
          </p:cNvPr>
          <p:cNvSpPr txBox="1">
            <a:spLocks noChangeArrowheads="1"/>
          </p:cNvSpPr>
          <p:nvPr/>
        </p:nvSpPr>
        <p:spPr bwMode="auto">
          <a:xfrm>
            <a:off x="1219200" y="1981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G</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P </a:t>
            </a: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p>
        </p:txBody>
      </p:sp>
      <p:grpSp>
        <p:nvGrpSpPr>
          <p:cNvPr id="36933" name="Group 69">
            <a:extLst>
              <a:ext uri="{FF2B5EF4-FFF2-40B4-BE49-F238E27FC236}">
                <a16:creationId xmlns:a16="http://schemas.microsoft.com/office/drawing/2014/main" id="{DB7D30A8-5D5A-423C-88EC-735F65A59D33}"/>
              </a:ext>
            </a:extLst>
          </p:cNvPr>
          <p:cNvGrpSpPr>
            <a:grpSpLocks/>
          </p:cNvGrpSpPr>
          <p:nvPr/>
        </p:nvGrpSpPr>
        <p:grpSpPr bwMode="auto">
          <a:xfrm>
            <a:off x="3657600" y="1981200"/>
            <a:ext cx="488950" cy="825500"/>
            <a:chOff x="2064" y="672"/>
            <a:chExt cx="308" cy="520"/>
          </a:xfrm>
        </p:grpSpPr>
        <p:grpSp>
          <p:nvGrpSpPr>
            <p:cNvPr id="36934" name="Group 70">
              <a:extLst>
                <a:ext uri="{FF2B5EF4-FFF2-40B4-BE49-F238E27FC236}">
                  <a16:creationId xmlns:a16="http://schemas.microsoft.com/office/drawing/2014/main" id="{F34AC38E-FD35-40CC-9663-ECFCD300BE6C}"/>
                </a:ext>
              </a:extLst>
            </p:cNvPr>
            <p:cNvGrpSpPr>
              <a:grpSpLocks/>
            </p:cNvGrpSpPr>
            <p:nvPr/>
          </p:nvGrpSpPr>
          <p:grpSpPr bwMode="auto">
            <a:xfrm>
              <a:off x="2160" y="672"/>
              <a:ext cx="212" cy="520"/>
              <a:chOff x="2112" y="864"/>
              <a:chExt cx="212" cy="520"/>
            </a:xfrm>
          </p:grpSpPr>
          <p:sp>
            <p:nvSpPr>
              <p:cNvPr id="36935" name="Text Box 71">
                <a:extLst>
                  <a:ext uri="{FF2B5EF4-FFF2-40B4-BE49-F238E27FC236}">
                    <a16:creationId xmlns:a16="http://schemas.microsoft.com/office/drawing/2014/main" id="{06CCD2E1-F6BD-46ED-A9C0-BC613FE96765}"/>
                  </a:ext>
                </a:extLst>
              </p:cNvPr>
              <p:cNvSpPr txBox="1">
                <a:spLocks noChangeArrowheads="1"/>
              </p:cNvSpPr>
              <p:nvPr/>
            </p:nvSpPr>
            <p:spPr bwMode="auto">
              <a:xfrm>
                <a:off x="2112" y="864"/>
                <a:ext cx="1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sp>
            <p:nvSpPr>
              <p:cNvPr id="36936" name="Rectangle 72">
                <a:extLst>
                  <a:ext uri="{FF2B5EF4-FFF2-40B4-BE49-F238E27FC236}">
                    <a16:creationId xmlns:a16="http://schemas.microsoft.com/office/drawing/2014/main" id="{1B4B74E8-441F-4F59-9FEF-9D3EC860EA11}"/>
                  </a:ext>
                </a:extLst>
              </p:cNvPr>
              <p:cNvSpPr>
                <a:spLocks noChangeArrowheads="1"/>
              </p:cNvSpPr>
              <p:nvPr/>
            </p:nvSpPr>
            <p:spPr bwMode="auto">
              <a:xfrm>
                <a:off x="2112" y="1153"/>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grpSp>
        <p:grpSp>
          <p:nvGrpSpPr>
            <p:cNvPr id="36937" name="Group 73">
              <a:extLst>
                <a:ext uri="{FF2B5EF4-FFF2-40B4-BE49-F238E27FC236}">
                  <a16:creationId xmlns:a16="http://schemas.microsoft.com/office/drawing/2014/main" id="{27527532-C9B8-4946-ACC8-22D2A8C249A1}"/>
                </a:ext>
              </a:extLst>
            </p:cNvPr>
            <p:cNvGrpSpPr>
              <a:grpSpLocks/>
            </p:cNvGrpSpPr>
            <p:nvPr/>
          </p:nvGrpSpPr>
          <p:grpSpPr bwMode="auto">
            <a:xfrm>
              <a:off x="2064" y="720"/>
              <a:ext cx="72" cy="436"/>
              <a:chOff x="2112" y="192"/>
              <a:chExt cx="96" cy="528"/>
            </a:xfrm>
          </p:grpSpPr>
          <p:sp>
            <p:nvSpPr>
              <p:cNvPr id="36938" name="AutoShape 74">
                <a:extLst>
                  <a:ext uri="{FF2B5EF4-FFF2-40B4-BE49-F238E27FC236}">
                    <a16:creationId xmlns:a16="http://schemas.microsoft.com/office/drawing/2014/main" id="{95CC107A-4CE6-4A16-BB6A-805D93676A0F}"/>
                  </a:ext>
                </a:extLst>
              </p:cNvPr>
              <p:cNvSpPr>
                <a:spLocks noChangeArrowheads="1"/>
              </p:cNvSpPr>
              <p:nvPr/>
            </p:nvSpPr>
            <p:spPr bwMode="auto">
              <a:xfrm>
                <a:off x="2112" y="192"/>
                <a:ext cx="96" cy="528"/>
              </a:xfrm>
              <a:prstGeom prst="roundRect">
                <a:avLst>
                  <a:gd name="adj" fmla="val 16667"/>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939" name="Oval 75">
                <a:extLst>
                  <a:ext uri="{FF2B5EF4-FFF2-40B4-BE49-F238E27FC236}">
                    <a16:creationId xmlns:a16="http://schemas.microsoft.com/office/drawing/2014/main" id="{F053E18F-C2A6-430C-9286-9FE72393EBEC}"/>
                  </a:ext>
                </a:extLst>
              </p:cNvPr>
              <p:cNvSpPr>
                <a:spLocks noChangeArrowheads="1"/>
              </p:cNvSpPr>
              <p:nvPr/>
            </p:nvSpPr>
            <p:spPr bwMode="auto">
              <a:xfrm>
                <a:off x="2112"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940" name="Oval 76">
                <a:extLst>
                  <a:ext uri="{FF2B5EF4-FFF2-40B4-BE49-F238E27FC236}">
                    <a16:creationId xmlns:a16="http://schemas.microsoft.com/office/drawing/2014/main" id="{D19E3F93-CFD7-4974-B6A8-BD77615AB6D5}"/>
                  </a:ext>
                </a:extLst>
              </p:cNvPr>
              <p:cNvSpPr>
                <a:spLocks noChangeArrowheads="1"/>
              </p:cNvSpPr>
              <p:nvPr/>
            </p:nvSpPr>
            <p:spPr bwMode="auto">
              <a:xfrm>
                <a:off x="2112"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36950" name="Text Box 86">
            <a:extLst>
              <a:ext uri="{FF2B5EF4-FFF2-40B4-BE49-F238E27FC236}">
                <a16:creationId xmlns:a16="http://schemas.microsoft.com/office/drawing/2014/main" id="{4A2B800A-EBEA-4A6B-B1CB-C2D04033B73B}"/>
              </a:ext>
            </a:extLst>
          </p:cNvPr>
          <p:cNvSpPr txBox="1">
            <a:spLocks noChangeArrowheads="1"/>
          </p:cNvSpPr>
          <p:nvPr/>
        </p:nvSpPr>
        <p:spPr bwMode="auto">
          <a:xfrm>
            <a:off x="1219200" y="2743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F</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1 :</a:t>
            </a: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36951" name="Group 87">
            <a:extLst>
              <a:ext uri="{FF2B5EF4-FFF2-40B4-BE49-F238E27FC236}">
                <a16:creationId xmlns:a16="http://schemas.microsoft.com/office/drawing/2014/main" id="{96BAACD7-1F1C-43A5-AAC5-ED2B3B31377C}"/>
              </a:ext>
            </a:extLst>
          </p:cNvPr>
          <p:cNvGrpSpPr>
            <a:grpSpLocks/>
          </p:cNvGrpSpPr>
          <p:nvPr/>
        </p:nvGrpSpPr>
        <p:grpSpPr bwMode="auto">
          <a:xfrm>
            <a:off x="3581400" y="2438400"/>
            <a:ext cx="1971675" cy="944563"/>
            <a:chOff x="2064" y="1282"/>
            <a:chExt cx="1055" cy="595"/>
          </a:xfrm>
        </p:grpSpPr>
        <p:grpSp>
          <p:nvGrpSpPr>
            <p:cNvPr id="36952" name="Group 88">
              <a:extLst>
                <a:ext uri="{FF2B5EF4-FFF2-40B4-BE49-F238E27FC236}">
                  <a16:creationId xmlns:a16="http://schemas.microsoft.com/office/drawing/2014/main" id="{7D5EA3FB-2DFF-4345-928D-06D3E207D0E2}"/>
                </a:ext>
              </a:extLst>
            </p:cNvPr>
            <p:cNvGrpSpPr>
              <a:grpSpLocks/>
            </p:cNvGrpSpPr>
            <p:nvPr/>
          </p:nvGrpSpPr>
          <p:grpSpPr bwMode="auto">
            <a:xfrm>
              <a:off x="2460" y="1282"/>
              <a:ext cx="659" cy="595"/>
              <a:chOff x="1824" y="1760"/>
              <a:chExt cx="847" cy="663"/>
            </a:xfrm>
          </p:grpSpPr>
          <p:grpSp>
            <p:nvGrpSpPr>
              <p:cNvPr id="36953" name="Group 89">
                <a:extLst>
                  <a:ext uri="{FF2B5EF4-FFF2-40B4-BE49-F238E27FC236}">
                    <a16:creationId xmlns:a16="http://schemas.microsoft.com/office/drawing/2014/main" id="{C676BF5C-042C-416E-B124-2F7820800BC0}"/>
                  </a:ext>
                </a:extLst>
              </p:cNvPr>
              <p:cNvGrpSpPr>
                <a:grpSpLocks/>
              </p:cNvGrpSpPr>
              <p:nvPr/>
            </p:nvGrpSpPr>
            <p:grpSpPr bwMode="auto">
              <a:xfrm>
                <a:off x="2352" y="1824"/>
                <a:ext cx="96" cy="528"/>
                <a:chOff x="3696" y="192"/>
                <a:chExt cx="96" cy="528"/>
              </a:xfrm>
            </p:grpSpPr>
            <p:sp>
              <p:nvSpPr>
                <p:cNvPr id="36954" name="AutoShape 90">
                  <a:extLst>
                    <a:ext uri="{FF2B5EF4-FFF2-40B4-BE49-F238E27FC236}">
                      <a16:creationId xmlns:a16="http://schemas.microsoft.com/office/drawing/2014/main" id="{47F7CEA2-A949-46E0-93CD-3420B8BF79C3}"/>
                    </a:ext>
                  </a:extLst>
                </p:cNvPr>
                <p:cNvSpPr>
                  <a:spLocks noChangeArrowheads="1"/>
                </p:cNvSpPr>
                <p:nvPr/>
              </p:nvSpPr>
              <p:spPr bwMode="auto">
                <a:xfrm>
                  <a:off x="3696" y="192"/>
                  <a:ext cx="96" cy="528"/>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955" name="Oval 91">
                  <a:extLst>
                    <a:ext uri="{FF2B5EF4-FFF2-40B4-BE49-F238E27FC236}">
                      <a16:creationId xmlns:a16="http://schemas.microsoft.com/office/drawing/2014/main" id="{4CA5E950-F661-44F0-A8DE-88E85C05A2B2}"/>
                    </a:ext>
                  </a:extLst>
                </p:cNvPr>
                <p:cNvSpPr>
                  <a:spLocks noChangeArrowheads="1"/>
                </p:cNvSpPr>
                <p:nvPr/>
              </p:nvSpPr>
              <p:spPr bwMode="auto">
                <a:xfrm>
                  <a:off x="3696"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956" name="Oval 92">
                  <a:extLst>
                    <a:ext uri="{FF2B5EF4-FFF2-40B4-BE49-F238E27FC236}">
                      <a16:creationId xmlns:a16="http://schemas.microsoft.com/office/drawing/2014/main" id="{ABB5C1F6-75AA-448B-A43B-B0C4F459EAFA}"/>
                    </a:ext>
                  </a:extLst>
                </p:cNvPr>
                <p:cNvSpPr>
                  <a:spLocks noChangeArrowheads="1"/>
                </p:cNvSpPr>
                <p:nvPr/>
              </p:nvSpPr>
              <p:spPr bwMode="auto">
                <a:xfrm>
                  <a:off x="3696"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6957" name="Group 93">
                <a:extLst>
                  <a:ext uri="{FF2B5EF4-FFF2-40B4-BE49-F238E27FC236}">
                    <a16:creationId xmlns:a16="http://schemas.microsoft.com/office/drawing/2014/main" id="{7575F74D-9788-4121-A7FE-5A12B4A8280E}"/>
                  </a:ext>
                </a:extLst>
              </p:cNvPr>
              <p:cNvGrpSpPr>
                <a:grpSpLocks/>
              </p:cNvGrpSpPr>
              <p:nvPr/>
            </p:nvGrpSpPr>
            <p:grpSpPr bwMode="auto">
              <a:xfrm>
                <a:off x="1824" y="1760"/>
                <a:ext cx="847" cy="663"/>
                <a:chOff x="1824" y="1760"/>
                <a:chExt cx="847" cy="663"/>
              </a:xfrm>
            </p:grpSpPr>
            <p:grpSp>
              <p:nvGrpSpPr>
                <p:cNvPr id="36958" name="Group 94">
                  <a:extLst>
                    <a:ext uri="{FF2B5EF4-FFF2-40B4-BE49-F238E27FC236}">
                      <a16:creationId xmlns:a16="http://schemas.microsoft.com/office/drawing/2014/main" id="{45FDDB4B-800D-4D2C-9216-0FA1BEE01C0E}"/>
                    </a:ext>
                  </a:extLst>
                </p:cNvPr>
                <p:cNvGrpSpPr>
                  <a:grpSpLocks/>
                </p:cNvGrpSpPr>
                <p:nvPr/>
              </p:nvGrpSpPr>
              <p:grpSpPr bwMode="auto">
                <a:xfrm>
                  <a:off x="2112" y="1824"/>
                  <a:ext cx="96" cy="528"/>
                  <a:chOff x="2112" y="192"/>
                  <a:chExt cx="96" cy="528"/>
                </a:xfrm>
              </p:grpSpPr>
              <p:sp>
                <p:nvSpPr>
                  <p:cNvPr id="36959" name="AutoShape 95">
                    <a:extLst>
                      <a:ext uri="{FF2B5EF4-FFF2-40B4-BE49-F238E27FC236}">
                        <a16:creationId xmlns:a16="http://schemas.microsoft.com/office/drawing/2014/main" id="{AA348CAD-A490-4B93-9FAE-7B656CD584B1}"/>
                      </a:ext>
                    </a:extLst>
                  </p:cNvPr>
                  <p:cNvSpPr>
                    <a:spLocks noChangeArrowheads="1"/>
                  </p:cNvSpPr>
                  <p:nvPr/>
                </p:nvSpPr>
                <p:spPr bwMode="auto">
                  <a:xfrm>
                    <a:off x="2112" y="192"/>
                    <a:ext cx="96" cy="528"/>
                  </a:xfrm>
                  <a:prstGeom prst="roundRect">
                    <a:avLst>
                      <a:gd name="adj" fmla="val 16667"/>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960" name="Oval 96">
                    <a:extLst>
                      <a:ext uri="{FF2B5EF4-FFF2-40B4-BE49-F238E27FC236}">
                        <a16:creationId xmlns:a16="http://schemas.microsoft.com/office/drawing/2014/main" id="{E6C00CF7-2991-4683-A031-CAE07FD5D8CE}"/>
                      </a:ext>
                    </a:extLst>
                  </p:cNvPr>
                  <p:cNvSpPr>
                    <a:spLocks noChangeArrowheads="1"/>
                  </p:cNvSpPr>
                  <p:nvPr/>
                </p:nvSpPr>
                <p:spPr bwMode="auto">
                  <a:xfrm>
                    <a:off x="2112"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961" name="Oval 97">
                    <a:extLst>
                      <a:ext uri="{FF2B5EF4-FFF2-40B4-BE49-F238E27FC236}">
                        <a16:creationId xmlns:a16="http://schemas.microsoft.com/office/drawing/2014/main" id="{C91942FD-B6F1-479A-97E3-987FA6F11C1A}"/>
                      </a:ext>
                    </a:extLst>
                  </p:cNvPr>
                  <p:cNvSpPr>
                    <a:spLocks noChangeArrowheads="1"/>
                  </p:cNvSpPr>
                  <p:nvPr/>
                </p:nvSpPr>
                <p:spPr bwMode="auto">
                  <a:xfrm>
                    <a:off x="2112"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6962" name="Group 98">
                  <a:extLst>
                    <a:ext uri="{FF2B5EF4-FFF2-40B4-BE49-F238E27FC236}">
                      <a16:creationId xmlns:a16="http://schemas.microsoft.com/office/drawing/2014/main" id="{D82F7D4F-3B94-40A7-8897-8EA8FACF0BFC}"/>
                    </a:ext>
                  </a:extLst>
                </p:cNvPr>
                <p:cNvGrpSpPr>
                  <a:grpSpLocks/>
                </p:cNvGrpSpPr>
                <p:nvPr/>
              </p:nvGrpSpPr>
              <p:grpSpPr bwMode="auto">
                <a:xfrm>
                  <a:off x="2447" y="1760"/>
                  <a:ext cx="224" cy="615"/>
                  <a:chOff x="3503" y="128"/>
                  <a:chExt cx="224" cy="615"/>
                </a:xfrm>
              </p:grpSpPr>
              <p:sp>
                <p:nvSpPr>
                  <p:cNvPr id="36963" name="Rectangle 99">
                    <a:extLst>
                      <a:ext uri="{FF2B5EF4-FFF2-40B4-BE49-F238E27FC236}">
                        <a16:creationId xmlns:a16="http://schemas.microsoft.com/office/drawing/2014/main" id="{6688196E-61C5-4E60-99A0-7C41DD9FBB7C}"/>
                      </a:ext>
                    </a:extLst>
                  </p:cNvPr>
                  <p:cNvSpPr>
                    <a:spLocks noChangeArrowheads="1"/>
                  </p:cNvSpPr>
                  <p:nvPr/>
                </p:nvSpPr>
                <p:spPr bwMode="auto">
                  <a:xfrm>
                    <a:off x="3503" y="465"/>
                    <a:ext cx="22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sp>
                <p:nvSpPr>
                  <p:cNvPr id="36964" name="Rectangle 100">
                    <a:extLst>
                      <a:ext uri="{FF2B5EF4-FFF2-40B4-BE49-F238E27FC236}">
                        <a16:creationId xmlns:a16="http://schemas.microsoft.com/office/drawing/2014/main" id="{F76C1EDE-220E-44D8-8002-1B704B927DE6}"/>
                      </a:ext>
                    </a:extLst>
                  </p:cNvPr>
                  <p:cNvSpPr>
                    <a:spLocks noChangeArrowheads="1"/>
                  </p:cNvSpPr>
                  <p:nvPr/>
                </p:nvSpPr>
                <p:spPr bwMode="auto">
                  <a:xfrm>
                    <a:off x="3503" y="128"/>
                    <a:ext cx="214"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grpSp>
            <p:grpSp>
              <p:nvGrpSpPr>
                <p:cNvPr id="36965" name="Group 101">
                  <a:extLst>
                    <a:ext uri="{FF2B5EF4-FFF2-40B4-BE49-F238E27FC236}">
                      <a16:creationId xmlns:a16="http://schemas.microsoft.com/office/drawing/2014/main" id="{61B53652-3E8A-461E-82D6-39191054AE0B}"/>
                    </a:ext>
                  </a:extLst>
                </p:cNvPr>
                <p:cNvGrpSpPr>
                  <a:grpSpLocks/>
                </p:cNvGrpSpPr>
                <p:nvPr/>
              </p:nvGrpSpPr>
              <p:grpSpPr bwMode="auto">
                <a:xfrm>
                  <a:off x="1824" y="1776"/>
                  <a:ext cx="267" cy="647"/>
                  <a:chOff x="1632" y="144"/>
                  <a:chExt cx="267" cy="647"/>
                </a:xfrm>
              </p:grpSpPr>
              <p:sp>
                <p:nvSpPr>
                  <p:cNvPr id="36966" name="Text Box 102">
                    <a:extLst>
                      <a:ext uri="{FF2B5EF4-FFF2-40B4-BE49-F238E27FC236}">
                        <a16:creationId xmlns:a16="http://schemas.microsoft.com/office/drawing/2014/main" id="{00FB5E57-6AE0-4272-90F3-903E1E4D8C92}"/>
                      </a:ext>
                    </a:extLst>
                  </p:cNvPr>
                  <p:cNvSpPr txBox="1">
                    <a:spLocks noChangeArrowheads="1"/>
                  </p:cNvSpPr>
                  <p:nvPr/>
                </p:nvSpPr>
                <p:spPr bwMode="auto">
                  <a:xfrm>
                    <a:off x="1632" y="144"/>
                    <a:ext cx="239"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sp>
                <p:nvSpPr>
                  <p:cNvPr id="36967" name="Rectangle 103">
                    <a:extLst>
                      <a:ext uri="{FF2B5EF4-FFF2-40B4-BE49-F238E27FC236}">
                        <a16:creationId xmlns:a16="http://schemas.microsoft.com/office/drawing/2014/main" id="{1EF1505D-8369-41BE-B623-23131887E71A}"/>
                      </a:ext>
                    </a:extLst>
                  </p:cNvPr>
                  <p:cNvSpPr>
                    <a:spLocks noChangeArrowheads="1"/>
                  </p:cNvSpPr>
                  <p:nvPr/>
                </p:nvSpPr>
                <p:spPr bwMode="auto">
                  <a:xfrm>
                    <a:off x="1656" y="513"/>
                    <a:ext cx="24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grpSp>
          </p:grpSp>
        </p:grpSp>
        <p:sp>
          <p:nvSpPr>
            <p:cNvPr id="36968" name="Text Box 104">
              <a:extLst>
                <a:ext uri="{FF2B5EF4-FFF2-40B4-BE49-F238E27FC236}">
                  <a16:creationId xmlns:a16="http://schemas.microsoft.com/office/drawing/2014/main" id="{0C8C7380-B142-4F05-B8FD-3C5A4006820A}"/>
                </a:ext>
              </a:extLst>
            </p:cNvPr>
            <p:cNvSpPr txBox="1">
              <a:spLocks noChangeArrowheads="1"/>
            </p:cNvSpPr>
            <p:nvPr/>
          </p:nvSpPr>
          <p:spPr bwMode="auto">
            <a:xfrm>
              <a:off x="2064" y="139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3300"/>
                </a:solidFill>
                <a:effectLst/>
                <a:uLnTx/>
                <a:uFillTx/>
                <a:latin typeface="Times New Roman" panose="02020603050405020304" pitchFamily="18" charset="0"/>
                <a:ea typeface="+mn-ea"/>
                <a:cs typeface="Arial" panose="020B0604020202020204" pitchFamily="34" charset="0"/>
              </a:endParaRPr>
            </a:p>
          </p:txBody>
        </p:sp>
      </p:grpSp>
      <p:sp>
        <p:nvSpPr>
          <p:cNvPr id="36969" name="Text Box 105">
            <a:extLst>
              <a:ext uri="{FF2B5EF4-FFF2-40B4-BE49-F238E27FC236}">
                <a16:creationId xmlns:a16="http://schemas.microsoft.com/office/drawing/2014/main" id="{010DB303-92BD-4823-8445-578122997A12}"/>
              </a:ext>
            </a:extLst>
          </p:cNvPr>
          <p:cNvSpPr txBox="1">
            <a:spLocks noChangeArrowheads="1"/>
          </p:cNvSpPr>
          <p:nvPr/>
        </p:nvSpPr>
        <p:spPr bwMode="auto">
          <a:xfrm>
            <a:off x="5486400" y="27432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(100% xám dài)</a:t>
            </a:r>
          </a:p>
        </p:txBody>
      </p:sp>
      <p:grpSp>
        <p:nvGrpSpPr>
          <p:cNvPr id="36977" name="Group 113">
            <a:extLst>
              <a:ext uri="{FF2B5EF4-FFF2-40B4-BE49-F238E27FC236}">
                <a16:creationId xmlns:a16="http://schemas.microsoft.com/office/drawing/2014/main" id="{4A1AED36-F8E3-4E13-955E-D9F045E5DEBA}"/>
              </a:ext>
            </a:extLst>
          </p:cNvPr>
          <p:cNvGrpSpPr>
            <a:grpSpLocks/>
          </p:cNvGrpSpPr>
          <p:nvPr/>
        </p:nvGrpSpPr>
        <p:grpSpPr bwMode="auto">
          <a:xfrm>
            <a:off x="5715000" y="1905000"/>
            <a:ext cx="1066800" cy="876300"/>
            <a:chOff x="3984" y="1762"/>
            <a:chExt cx="672" cy="552"/>
          </a:xfrm>
        </p:grpSpPr>
        <p:sp>
          <p:nvSpPr>
            <p:cNvPr id="36970" name="Rectangle 106">
              <a:extLst>
                <a:ext uri="{FF2B5EF4-FFF2-40B4-BE49-F238E27FC236}">
                  <a16:creationId xmlns:a16="http://schemas.microsoft.com/office/drawing/2014/main" id="{8C650A48-DBB4-47E8-880A-52C4066725F1}"/>
                </a:ext>
              </a:extLst>
            </p:cNvPr>
            <p:cNvSpPr>
              <a:spLocks noChangeArrowheads="1"/>
            </p:cNvSpPr>
            <p:nvPr/>
          </p:nvSpPr>
          <p:spPr bwMode="auto">
            <a:xfrm>
              <a:off x="4128" y="2064"/>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sp>
          <p:nvSpPr>
            <p:cNvPr id="36971" name="Rectangle 107">
              <a:extLst>
                <a:ext uri="{FF2B5EF4-FFF2-40B4-BE49-F238E27FC236}">
                  <a16:creationId xmlns:a16="http://schemas.microsoft.com/office/drawing/2014/main" id="{AB162025-AD33-415A-B8C8-20ABC53094E5}"/>
                </a:ext>
              </a:extLst>
            </p:cNvPr>
            <p:cNvSpPr>
              <a:spLocks noChangeArrowheads="1"/>
            </p:cNvSpPr>
            <p:nvPr/>
          </p:nvSpPr>
          <p:spPr bwMode="auto">
            <a:xfrm>
              <a:off x="4128" y="1762"/>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sp>
          <p:nvSpPr>
            <p:cNvPr id="36972" name="Text Box 108">
              <a:extLst>
                <a:ext uri="{FF2B5EF4-FFF2-40B4-BE49-F238E27FC236}">
                  <a16:creationId xmlns:a16="http://schemas.microsoft.com/office/drawing/2014/main" id="{8E2ABA3F-7F09-48C0-87C6-7310771A1640}"/>
                </a:ext>
              </a:extLst>
            </p:cNvPr>
            <p:cNvSpPr txBox="1">
              <a:spLocks noChangeArrowheads="1"/>
            </p:cNvSpPr>
            <p:nvPr/>
          </p:nvSpPr>
          <p:spPr bwMode="auto">
            <a:xfrm>
              <a:off x="4320" y="1874"/>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sng" strike="noStrike" kern="1200" cap="none" spc="0" normalizeH="0" baseline="0" noProof="0">
                <a:ln>
                  <a:noFill/>
                </a:ln>
                <a:solidFill>
                  <a:srgbClr val="FF3300"/>
                </a:solidFill>
                <a:effectLst/>
                <a:uLnTx/>
                <a:uFillTx/>
                <a:latin typeface="Times New Roman" panose="02020603050405020304" pitchFamily="18" charset="0"/>
                <a:ea typeface="+mn-ea"/>
                <a:cs typeface="Arial" panose="020B0604020202020204" pitchFamily="34" charset="0"/>
              </a:endParaRPr>
            </a:p>
          </p:txBody>
        </p:sp>
        <p:grpSp>
          <p:nvGrpSpPr>
            <p:cNvPr id="36973" name="Group 109">
              <a:extLst>
                <a:ext uri="{FF2B5EF4-FFF2-40B4-BE49-F238E27FC236}">
                  <a16:creationId xmlns:a16="http://schemas.microsoft.com/office/drawing/2014/main" id="{96C7667F-1548-43C5-988A-51488319D6FA}"/>
                </a:ext>
              </a:extLst>
            </p:cNvPr>
            <p:cNvGrpSpPr>
              <a:grpSpLocks/>
            </p:cNvGrpSpPr>
            <p:nvPr/>
          </p:nvGrpSpPr>
          <p:grpSpPr bwMode="auto">
            <a:xfrm>
              <a:off x="3984" y="1824"/>
              <a:ext cx="65" cy="442"/>
              <a:chOff x="3696" y="192"/>
              <a:chExt cx="96" cy="528"/>
            </a:xfrm>
          </p:grpSpPr>
          <p:sp>
            <p:nvSpPr>
              <p:cNvPr id="36974" name="AutoShape 110">
                <a:extLst>
                  <a:ext uri="{FF2B5EF4-FFF2-40B4-BE49-F238E27FC236}">
                    <a16:creationId xmlns:a16="http://schemas.microsoft.com/office/drawing/2014/main" id="{4F9F5AEF-9A67-4440-A41E-7E974A4C1C7B}"/>
                  </a:ext>
                </a:extLst>
              </p:cNvPr>
              <p:cNvSpPr>
                <a:spLocks noChangeArrowheads="1"/>
              </p:cNvSpPr>
              <p:nvPr/>
            </p:nvSpPr>
            <p:spPr bwMode="auto">
              <a:xfrm>
                <a:off x="3696" y="192"/>
                <a:ext cx="96" cy="528"/>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975" name="Oval 111">
                <a:extLst>
                  <a:ext uri="{FF2B5EF4-FFF2-40B4-BE49-F238E27FC236}">
                    <a16:creationId xmlns:a16="http://schemas.microsoft.com/office/drawing/2014/main" id="{521AC4B5-168C-459D-B465-501EF5CA1856}"/>
                  </a:ext>
                </a:extLst>
              </p:cNvPr>
              <p:cNvSpPr>
                <a:spLocks noChangeArrowheads="1"/>
              </p:cNvSpPr>
              <p:nvPr/>
            </p:nvSpPr>
            <p:spPr bwMode="auto">
              <a:xfrm>
                <a:off x="3696"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976" name="Oval 112">
                <a:extLst>
                  <a:ext uri="{FF2B5EF4-FFF2-40B4-BE49-F238E27FC236}">
                    <a16:creationId xmlns:a16="http://schemas.microsoft.com/office/drawing/2014/main" id="{73C64F41-DD45-4DDC-9C3D-0BEC5894D716}"/>
                  </a:ext>
                </a:extLst>
              </p:cNvPr>
              <p:cNvSpPr>
                <a:spLocks noChangeArrowheads="1"/>
              </p:cNvSpPr>
              <p:nvPr/>
            </p:nvSpPr>
            <p:spPr bwMode="auto">
              <a:xfrm>
                <a:off x="3696"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36978" name="Text Box 114">
            <a:extLst>
              <a:ext uri="{FF2B5EF4-FFF2-40B4-BE49-F238E27FC236}">
                <a16:creationId xmlns:a16="http://schemas.microsoft.com/office/drawing/2014/main" id="{453F5734-9A0B-4CFF-8736-A3AA08F2F7BE}"/>
              </a:ext>
            </a:extLst>
          </p:cNvPr>
          <p:cNvSpPr txBox="1">
            <a:spLocks noChangeArrowheads="1"/>
          </p:cNvSpPr>
          <p:nvPr/>
        </p:nvSpPr>
        <p:spPr bwMode="auto">
          <a:xfrm>
            <a:off x="1219200" y="3200400"/>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Lai phân tích ruồi </a:t>
            </a: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đực F1</a:t>
            </a:r>
          </a:p>
        </p:txBody>
      </p:sp>
      <p:grpSp>
        <p:nvGrpSpPr>
          <p:cNvPr id="36980" name="Group 116">
            <a:extLst>
              <a:ext uri="{FF2B5EF4-FFF2-40B4-BE49-F238E27FC236}">
                <a16:creationId xmlns:a16="http://schemas.microsoft.com/office/drawing/2014/main" id="{3B2A21B1-360D-4B8D-84D8-F26D99BFC818}"/>
              </a:ext>
            </a:extLst>
          </p:cNvPr>
          <p:cNvGrpSpPr>
            <a:grpSpLocks/>
          </p:cNvGrpSpPr>
          <p:nvPr/>
        </p:nvGrpSpPr>
        <p:grpSpPr bwMode="auto">
          <a:xfrm>
            <a:off x="2438400" y="3581400"/>
            <a:ext cx="1119188" cy="944563"/>
            <a:chOff x="1806" y="1760"/>
            <a:chExt cx="905" cy="663"/>
          </a:xfrm>
        </p:grpSpPr>
        <p:grpSp>
          <p:nvGrpSpPr>
            <p:cNvPr id="36981" name="Group 117">
              <a:extLst>
                <a:ext uri="{FF2B5EF4-FFF2-40B4-BE49-F238E27FC236}">
                  <a16:creationId xmlns:a16="http://schemas.microsoft.com/office/drawing/2014/main" id="{C5028A6E-1CB4-43BD-96A1-C2D1DD385709}"/>
                </a:ext>
              </a:extLst>
            </p:cNvPr>
            <p:cNvGrpSpPr>
              <a:grpSpLocks/>
            </p:cNvGrpSpPr>
            <p:nvPr/>
          </p:nvGrpSpPr>
          <p:grpSpPr bwMode="auto">
            <a:xfrm>
              <a:off x="2352" y="1824"/>
              <a:ext cx="96" cy="528"/>
              <a:chOff x="3696" y="192"/>
              <a:chExt cx="96" cy="528"/>
            </a:xfrm>
          </p:grpSpPr>
          <p:sp>
            <p:nvSpPr>
              <p:cNvPr id="36982" name="AutoShape 118">
                <a:extLst>
                  <a:ext uri="{FF2B5EF4-FFF2-40B4-BE49-F238E27FC236}">
                    <a16:creationId xmlns:a16="http://schemas.microsoft.com/office/drawing/2014/main" id="{C7691C0D-B20D-44B7-AB51-B13A0ED76E60}"/>
                  </a:ext>
                </a:extLst>
              </p:cNvPr>
              <p:cNvSpPr>
                <a:spLocks noChangeArrowheads="1"/>
              </p:cNvSpPr>
              <p:nvPr/>
            </p:nvSpPr>
            <p:spPr bwMode="auto">
              <a:xfrm>
                <a:off x="3696" y="192"/>
                <a:ext cx="96" cy="528"/>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983" name="Oval 119">
                <a:extLst>
                  <a:ext uri="{FF2B5EF4-FFF2-40B4-BE49-F238E27FC236}">
                    <a16:creationId xmlns:a16="http://schemas.microsoft.com/office/drawing/2014/main" id="{3C0CA90E-287D-41F9-B902-F3C7241538CA}"/>
                  </a:ext>
                </a:extLst>
              </p:cNvPr>
              <p:cNvSpPr>
                <a:spLocks noChangeArrowheads="1"/>
              </p:cNvSpPr>
              <p:nvPr/>
            </p:nvSpPr>
            <p:spPr bwMode="auto">
              <a:xfrm>
                <a:off x="3696"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984" name="Oval 120">
                <a:extLst>
                  <a:ext uri="{FF2B5EF4-FFF2-40B4-BE49-F238E27FC236}">
                    <a16:creationId xmlns:a16="http://schemas.microsoft.com/office/drawing/2014/main" id="{61A71849-1CF4-424C-B77B-5C976481AB89}"/>
                  </a:ext>
                </a:extLst>
              </p:cNvPr>
              <p:cNvSpPr>
                <a:spLocks noChangeArrowheads="1"/>
              </p:cNvSpPr>
              <p:nvPr/>
            </p:nvSpPr>
            <p:spPr bwMode="auto">
              <a:xfrm>
                <a:off x="3696"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6985" name="Group 121">
              <a:extLst>
                <a:ext uri="{FF2B5EF4-FFF2-40B4-BE49-F238E27FC236}">
                  <a16:creationId xmlns:a16="http://schemas.microsoft.com/office/drawing/2014/main" id="{A758CBC8-9B0B-4DD3-A267-E8FF2FD66172}"/>
                </a:ext>
              </a:extLst>
            </p:cNvPr>
            <p:cNvGrpSpPr>
              <a:grpSpLocks/>
            </p:cNvGrpSpPr>
            <p:nvPr/>
          </p:nvGrpSpPr>
          <p:grpSpPr bwMode="auto">
            <a:xfrm>
              <a:off x="1806" y="1760"/>
              <a:ext cx="905" cy="663"/>
              <a:chOff x="1806" y="1760"/>
              <a:chExt cx="905" cy="663"/>
            </a:xfrm>
          </p:grpSpPr>
          <p:grpSp>
            <p:nvGrpSpPr>
              <p:cNvPr id="36986" name="Group 122">
                <a:extLst>
                  <a:ext uri="{FF2B5EF4-FFF2-40B4-BE49-F238E27FC236}">
                    <a16:creationId xmlns:a16="http://schemas.microsoft.com/office/drawing/2014/main" id="{164F705C-6F47-499A-AA19-D7205BD2AF6B}"/>
                  </a:ext>
                </a:extLst>
              </p:cNvPr>
              <p:cNvGrpSpPr>
                <a:grpSpLocks/>
              </p:cNvGrpSpPr>
              <p:nvPr/>
            </p:nvGrpSpPr>
            <p:grpSpPr bwMode="auto">
              <a:xfrm>
                <a:off x="2112" y="1824"/>
                <a:ext cx="96" cy="528"/>
                <a:chOff x="2112" y="192"/>
                <a:chExt cx="96" cy="528"/>
              </a:xfrm>
            </p:grpSpPr>
            <p:sp>
              <p:nvSpPr>
                <p:cNvPr id="36987" name="AutoShape 123">
                  <a:extLst>
                    <a:ext uri="{FF2B5EF4-FFF2-40B4-BE49-F238E27FC236}">
                      <a16:creationId xmlns:a16="http://schemas.microsoft.com/office/drawing/2014/main" id="{639999A1-7F6F-416A-896E-F51DC60664DE}"/>
                    </a:ext>
                  </a:extLst>
                </p:cNvPr>
                <p:cNvSpPr>
                  <a:spLocks noChangeArrowheads="1"/>
                </p:cNvSpPr>
                <p:nvPr/>
              </p:nvSpPr>
              <p:spPr bwMode="auto">
                <a:xfrm>
                  <a:off x="2112" y="192"/>
                  <a:ext cx="96" cy="528"/>
                </a:xfrm>
                <a:prstGeom prst="roundRect">
                  <a:avLst>
                    <a:gd name="adj" fmla="val 16667"/>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988" name="Oval 124">
                  <a:extLst>
                    <a:ext uri="{FF2B5EF4-FFF2-40B4-BE49-F238E27FC236}">
                      <a16:creationId xmlns:a16="http://schemas.microsoft.com/office/drawing/2014/main" id="{CA2DC42E-E505-4FBD-81F6-737D6F31C941}"/>
                    </a:ext>
                  </a:extLst>
                </p:cNvPr>
                <p:cNvSpPr>
                  <a:spLocks noChangeArrowheads="1"/>
                </p:cNvSpPr>
                <p:nvPr/>
              </p:nvSpPr>
              <p:spPr bwMode="auto">
                <a:xfrm>
                  <a:off x="2112"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989" name="Oval 125">
                  <a:extLst>
                    <a:ext uri="{FF2B5EF4-FFF2-40B4-BE49-F238E27FC236}">
                      <a16:creationId xmlns:a16="http://schemas.microsoft.com/office/drawing/2014/main" id="{03E91CEF-15C8-4F8D-8496-173A8D70E099}"/>
                    </a:ext>
                  </a:extLst>
                </p:cNvPr>
                <p:cNvSpPr>
                  <a:spLocks noChangeArrowheads="1"/>
                </p:cNvSpPr>
                <p:nvPr/>
              </p:nvSpPr>
              <p:spPr bwMode="auto">
                <a:xfrm>
                  <a:off x="2112"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6990" name="Group 126">
                <a:extLst>
                  <a:ext uri="{FF2B5EF4-FFF2-40B4-BE49-F238E27FC236}">
                    <a16:creationId xmlns:a16="http://schemas.microsoft.com/office/drawing/2014/main" id="{AC101345-7A58-48FE-B179-B0367988C3D8}"/>
                  </a:ext>
                </a:extLst>
              </p:cNvPr>
              <p:cNvGrpSpPr>
                <a:grpSpLocks/>
              </p:cNvGrpSpPr>
              <p:nvPr/>
            </p:nvGrpSpPr>
            <p:grpSpPr bwMode="auto">
              <a:xfrm>
                <a:off x="2448" y="1760"/>
                <a:ext cx="263" cy="615"/>
                <a:chOff x="3504" y="128"/>
                <a:chExt cx="263" cy="615"/>
              </a:xfrm>
            </p:grpSpPr>
            <p:sp>
              <p:nvSpPr>
                <p:cNvPr id="36991" name="Rectangle 127">
                  <a:extLst>
                    <a:ext uri="{FF2B5EF4-FFF2-40B4-BE49-F238E27FC236}">
                      <a16:creationId xmlns:a16="http://schemas.microsoft.com/office/drawing/2014/main" id="{FAF1FA42-EA85-4428-AA1F-C8584F0EBC71}"/>
                    </a:ext>
                  </a:extLst>
                </p:cNvPr>
                <p:cNvSpPr>
                  <a:spLocks noChangeArrowheads="1"/>
                </p:cNvSpPr>
                <p:nvPr/>
              </p:nvSpPr>
              <p:spPr bwMode="auto">
                <a:xfrm>
                  <a:off x="3504" y="465"/>
                  <a:ext cx="26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sp>
              <p:nvSpPr>
                <p:cNvPr id="36992" name="Rectangle 128">
                  <a:extLst>
                    <a:ext uri="{FF2B5EF4-FFF2-40B4-BE49-F238E27FC236}">
                      <a16:creationId xmlns:a16="http://schemas.microsoft.com/office/drawing/2014/main" id="{CE7C96BD-78C6-4F1A-B2BD-092AA70F0D33}"/>
                    </a:ext>
                  </a:extLst>
                </p:cNvPr>
                <p:cNvSpPr>
                  <a:spLocks noChangeArrowheads="1"/>
                </p:cNvSpPr>
                <p:nvPr/>
              </p:nvSpPr>
              <p:spPr bwMode="auto">
                <a:xfrm>
                  <a:off x="3504" y="128"/>
                  <a:ext cx="251"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grpSp>
          <p:grpSp>
            <p:nvGrpSpPr>
              <p:cNvPr id="36993" name="Group 129">
                <a:extLst>
                  <a:ext uri="{FF2B5EF4-FFF2-40B4-BE49-F238E27FC236}">
                    <a16:creationId xmlns:a16="http://schemas.microsoft.com/office/drawing/2014/main" id="{49DDA715-ED00-4A98-AC7F-10EC0C346CF3}"/>
                  </a:ext>
                </a:extLst>
              </p:cNvPr>
              <p:cNvGrpSpPr>
                <a:grpSpLocks/>
              </p:cNvGrpSpPr>
              <p:nvPr/>
            </p:nvGrpSpPr>
            <p:grpSpPr bwMode="auto">
              <a:xfrm>
                <a:off x="1806" y="1776"/>
                <a:ext cx="286" cy="647"/>
                <a:chOff x="1614" y="144"/>
                <a:chExt cx="286" cy="647"/>
              </a:xfrm>
            </p:grpSpPr>
            <p:sp>
              <p:nvSpPr>
                <p:cNvPr id="36994" name="Text Box 130">
                  <a:extLst>
                    <a:ext uri="{FF2B5EF4-FFF2-40B4-BE49-F238E27FC236}">
                      <a16:creationId xmlns:a16="http://schemas.microsoft.com/office/drawing/2014/main" id="{1F772636-F580-48CE-B339-D0BE6D9C3B34}"/>
                    </a:ext>
                  </a:extLst>
                </p:cNvPr>
                <p:cNvSpPr txBox="1">
                  <a:spLocks noChangeArrowheads="1"/>
                </p:cNvSpPr>
                <p:nvPr/>
              </p:nvSpPr>
              <p:spPr bwMode="auto">
                <a:xfrm>
                  <a:off x="1632" y="144"/>
                  <a:ext cx="24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sp>
              <p:nvSpPr>
                <p:cNvPr id="36995" name="Rectangle 131">
                  <a:extLst>
                    <a:ext uri="{FF2B5EF4-FFF2-40B4-BE49-F238E27FC236}">
                      <a16:creationId xmlns:a16="http://schemas.microsoft.com/office/drawing/2014/main" id="{E7538108-DC14-4D61-87E6-6B7C07DCCF84}"/>
                    </a:ext>
                  </a:extLst>
                </p:cNvPr>
                <p:cNvSpPr>
                  <a:spLocks noChangeArrowheads="1"/>
                </p:cNvSpPr>
                <p:nvPr/>
              </p:nvSpPr>
              <p:spPr bwMode="auto">
                <a:xfrm>
                  <a:off x="1614" y="513"/>
                  <a:ext cx="286"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grpSp>
        </p:grpSp>
      </p:grpSp>
      <p:sp>
        <p:nvSpPr>
          <p:cNvPr id="36996" name="Text Box 132">
            <a:extLst>
              <a:ext uri="{FF2B5EF4-FFF2-40B4-BE49-F238E27FC236}">
                <a16:creationId xmlns:a16="http://schemas.microsoft.com/office/drawing/2014/main" id="{17ADB91A-A830-4498-A561-893C98B35892}"/>
              </a:ext>
            </a:extLst>
          </p:cNvPr>
          <p:cNvSpPr txBox="1">
            <a:spLocks noChangeArrowheads="1"/>
          </p:cNvSpPr>
          <p:nvPr/>
        </p:nvSpPr>
        <p:spPr bwMode="auto">
          <a:xfrm>
            <a:off x="1600200" y="3810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F</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1</a:t>
            </a: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36999" name="Group 135">
            <a:extLst>
              <a:ext uri="{FF2B5EF4-FFF2-40B4-BE49-F238E27FC236}">
                <a16:creationId xmlns:a16="http://schemas.microsoft.com/office/drawing/2014/main" id="{9F392E22-D744-43C3-AD81-120077C4FB82}"/>
              </a:ext>
            </a:extLst>
          </p:cNvPr>
          <p:cNvGrpSpPr>
            <a:grpSpLocks/>
          </p:cNvGrpSpPr>
          <p:nvPr/>
        </p:nvGrpSpPr>
        <p:grpSpPr bwMode="auto">
          <a:xfrm>
            <a:off x="5638800" y="3559175"/>
            <a:ext cx="1044575" cy="884238"/>
            <a:chOff x="2835" y="129"/>
            <a:chExt cx="970" cy="608"/>
          </a:xfrm>
        </p:grpSpPr>
        <p:grpSp>
          <p:nvGrpSpPr>
            <p:cNvPr id="37000" name="Group 136">
              <a:extLst>
                <a:ext uri="{FF2B5EF4-FFF2-40B4-BE49-F238E27FC236}">
                  <a16:creationId xmlns:a16="http://schemas.microsoft.com/office/drawing/2014/main" id="{23558EBA-1936-412B-A012-E14BAC4A8013}"/>
                </a:ext>
              </a:extLst>
            </p:cNvPr>
            <p:cNvGrpSpPr>
              <a:grpSpLocks/>
            </p:cNvGrpSpPr>
            <p:nvPr/>
          </p:nvGrpSpPr>
          <p:grpSpPr bwMode="auto">
            <a:xfrm>
              <a:off x="3168" y="192"/>
              <a:ext cx="96" cy="528"/>
              <a:chOff x="3696" y="192"/>
              <a:chExt cx="96" cy="528"/>
            </a:xfrm>
          </p:grpSpPr>
          <p:sp>
            <p:nvSpPr>
              <p:cNvPr id="37001" name="AutoShape 137">
                <a:extLst>
                  <a:ext uri="{FF2B5EF4-FFF2-40B4-BE49-F238E27FC236}">
                    <a16:creationId xmlns:a16="http://schemas.microsoft.com/office/drawing/2014/main" id="{ECBD3389-D57D-4476-9953-8E22A5327D3F}"/>
                  </a:ext>
                </a:extLst>
              </p:cNvPr>
              <p:cNvSpPr>
                <a:spLocks noChangeArrowheads="1"/>
              </p:cNvSpPr>
              <p:nvPr/>
            </p:nvSpPr>
            <p:spPr bwMode="auto">
              <a:xfrm>
                <a:off x="3696" y="192"/>
                <a:ext cx="96" cy="528"/>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002" name="Oval 138">
                <a:extLst>
                  <a:ext uri="{FF2B5EF4-FFF2-40B4-BE49-F238E27FC236}">
                    <a16:creationId xmlns:a16="http://schemas.microsoft.com/office/drawing/2014/main" id="{E65D6882-788C-44DF-ABAA-38BFFF7A3A3D}"/>
                  </a:ext>
                </a:extLst>
              </p:cNvPr>
              <p:cNvSpPr>
                <a:spLocks noChangeArrowheads="1"/>
              </p:cNvSpPr>
              <p:nvPr/>
            </p:nvSpPr>
            <p:spPr bwMode="auto">
              <a:xfrm>
                <a:off x="3696"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003" name="Oval 139">
                <a:extLst>
                  <a:ext uri="{FF2B5EF4-FFF2-40B4-BE49-F238E27FC236}">
                    <a16:creationId xmlns:a16="http://schemas.microsoft.com/office/drawing/2014/main" id="{DE532FC0-B8C9-4B61-84CE-621158916EDC}"/>
                  </a:ext>
                </a:extLst>
              </p:cNvPr>
              <p:cNvSpPr>
                <a:spLocks noChangeArrowheads="1"/>
              </p:cNvSpPr>
              <p:nvPr/>
            </p:nvSpPr>
            <p:spPr bwMode="auto">
              <a:xfrm>
                <a:off x="3696"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37004" name="Rectangle 140">
              <a:extLst>
                <a:ext uri="{FF2B5EF4-FFF2-40B4-BE49-F238E27FC236}">
                  <a16:creationId xmlns:a16="http://schemas.microsoft.com/office/drawing/2014/main" id="{E4360BB3-1FA1-4B9E-A4D3-6F72B3992173}"/>
                </a:ext>
              </a:extLst>
            </p:cNvPr>
            <p:cNvSpPr>
              <a:spLocks noChangeArrowheads="1"/>
            </p:cNvSpPr>
            <p:nvPr/>
          </p:nvSpPr>
          <p:spPr bwMode="auto">
            <a:xfrm>
              <a:off x="2835" y="129"/>
              <a:ext cx="289"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sp>
          <p:nvSpPr>
            <p:cNvPr id="37005" name="Rectangle 141">
              <a:extLst>
                <a:ext uri="{FF2B5EF4-FFF2-40B4-BE49-F238E27FC236}">
                  <a16:creationId xmlns:a16="http://schemas.microsoft.com/office/drawing/2014/main" id="{32FE1CD4-A99D-45A4-BF0C-5992670EF653}"/>
                </a:ext>
              </a:extLst>
            </p:cNvPr>
            <p:cNvSpPr>
              <a:spLocks noChangeArrowheads="1"/>
            </p:cNvSpPr>
            <p:nvPr/>
          </p:nvSpPr>
          <p:spPr bwMode="auto">
            <a:xfrm>
              <a:off x="3503" y="464"/>
              <a:ext cx="302"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sp>
          <p:nvSpPr>
            <p:cNvPr id="37006" name="Rectangle 142">
              <a:extLst>
                <a:ext uri="{FF2B5EF4-FFF2-40B4-BE49-F238E27FC236}">
                  <a16:creationId xmlns:a16="http://schemas.microsoft.com/office/drawing/2014/main" id="{5A570367-F630-4F99-AFA3-A8B00E9FC0FB}"/>
                </a:ext>
              </a:extLst>
            </p:cNvPr>
            <p:cNvSpPr>
              <a:spLocks noChangeArrowheads="1"/>
            </p:cNvSpPr>
            <p:nvPr/>
          </p:nvSpPr>
          <p:spPr bwMode="auto">
            <a:xfrm>
              <a:off x="3502" y="129"/>
              <a:ext cx="289"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sp>
          <p:nvSpPr>
            <p:cNvPr id="37007" name="Rectangle 143">
              <a:extLst>
                <a:ext uri="{FF2B5EF4-FFF2-40B4-BE49-F238E27FC236}">
                  <a16:creationId xmlns:a16="http://schemas.microsoft.com/office/drawing/2014/main" id="{3649E204-E309-48A2-B8AF-226782CA4615}"/>
                </a:ext>
              </a:extLst>
            </p:cNvPr>
            <p:cNvSpPr>
              <a:spLocks noChangeArrowheads="1"/>
            </p:cNvSpPr>
            <p:nvPr/>
          </p:nvSpPr>
          <p:spPr bwMode="auto">
            <a:xfrm>
              <a:off x="2845" y="464"/>
              <a:ext cx="302"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grpSp>
          <p:nvGrpSpPr>
            <p:cNvPr id="37008" name="Group 144">
              <a:extLst>
                <a:ext uri="{FF2B5EF4-FFF2-40B4-BE49-F238E27FC236}">
                  <a16:creationId xmlns:a16="http://schemas.microsoft.com/office/drawing/2014/main" id="{3151B71C-25B1-4082-A344-D1D351AC5876}"/>
                </a:ext>
              </a:extLst>
            </p:cNvPr>
            <p:cNvGrpSpPr>
              <a:grpSpLocks/>
            </p:cNvGrpSpPr>
            <p:nvPr/>
          </p:nvGrpSpPr>
          <p:grpSpPr bwMode="auto">
            <a:xfrm>
              <a:off x="3408" y="192"/>
              <a:ext cx="96" cy="528"/>
              <a:chOff x="3696" y="192"/>
              <a:chExt cx="96" cy="528"/>
            </a:xfrm>
          </p:grpSpPr>
          <p:sp>
            <p:nvSpPr>
              <p:cNvPr id="37009" name="AutoShape 145">
                <a:extLst>
                  <a:ext uri="{FF2B5EF4-FFF2-40B4-BE49-F238E27FC236}">
                    <a16:creationId xmlns:a16="http://schemas.microsoft.com/office/drawing/2014/main" id="{0AADE87F-5FDD-477D-A155-30216A01A286}"/>
                  </a:ext>
                </a:extLst>
              </p:cNvPr>
              <p:cNvSpPr>
                <a:spLocks noChangeArrowheads="1"/>
              </p:cNvSpPr>
              <p:nvPr/>
            </p:nvSpPr>
            <p:spPr bwMode="auto">
              <a:xfrm>
                <a:off x="3696" y="192"/>
                <a:ext cx="96" cy="528"/>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010" name="Oval 146">
                <a:extLst>
                  <a:ext uri="{FF2B5EF4-FFF2-40B4-BE49-F238E27FC236}">
                    <a16:creationId xmlns:a16="http://schemas.microsoft.com/office/drawing/2014/main" id="{740D1908-F99D-45A4-BFAC-AC5A2E9B152B}"/>
                  </a:ext>
                </a:extLst>
              </p:cNvPr>
              <p:cNvSpPr>
                <a:spLocks noChangeArrowheads="1"/>
              </p:cNvSpPr>
              <p:nvPr/>
            </p:nvSpPr>
            <p:spPr bwMode="auto">
              <a:xfrm>
                <a:off x="3696"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011" name="Oval 147">
                <a:extLst>
                  <a:ext uri="{FF2B5EF4-FFF2-40B4-BE49-F238E27FC236}">
                    <a16:creationId xmlns:a16="http://schemas.microsoft.com/office/drawing/2014/main" id="{E1078E4B-7EE7-41FB-8F75-D41E4AACAB6E}"/>
                  </a:ext>
                </a:extLst>
              </p:cNvPr>
              <p:cNvSpPr>
                <a:spLocks noChangeArrowheads="1"/>
              </p:cNvSpPr>
              <p:nvPr/>
            </p:nvSpPr>
            <p:spPr bwMode="auto">
              <a:xfrm>
                <a:off x="3696"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grpSp>
        <p:nvGrpSpPr>
          <p:cNvPr id="37014" name="Group 150">
            <a:extLst>
              <a:ext uri="{FF2B5EF4-FFF2-40B4-BE49-F238E27FC236}">
                <a16:creationId xmlns:a16="http://schemas.microsoft.com/office/drawing/2014/main" id="{982D0032-F88D-4BA9-9DB1-88EA69DC030C}"/>
              </a:ext>
            </a:extLst>
          </p:cNvPr>
          <p:cNvGrpSpPr>
            <a:grpSpLocks/>
          </p:cNvGrpSpPr>
          <p:nvPr/>
        </p:nvGrpSpPr>
        <p:grpSpPr bwMode="auto">
          <a:xfrm rot="-1032052">
            <a:off x="1295400" y="3810000"/>
            <a:ext cx="406400" cy="384175"/>
            <a:chOff x="1200" y="2496"/>
            <a:chExt cx="864" cy="672"/>
          </a:xfrm>
        </p:grpSpPr>
        <p:sp>
          <p:nvSpPr>
            <p:cNvPr id="37015" name="Oval 151">
              <a:extLst>
                <a:ext uri="{FF2B5EF4-FFF2-40B4-BE49-F238E27FC236}">
                  <a16:creationId xmlns:a16="http://schemas.microsoft.com/office/drawing/2014/main" id="{3CB4C109-C6A0-478A-8CCC-FAACB692DA3E}"/>
                </a:ext>
              </a:extLst>
            </p:cNvPr>
            <p:cNvSpPr>
              <a:spLocks noChangeArrowheads="1"/>
            </p:cNvSpPr>
            <p:nvPr/>
          </p:nvSpPr>
          <p:spPr bwMode="auto">
            <a:xfrm>
              <a:off x="1200" y="2640"/>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016" name="Line 152">
              <a:extLst>
                <a:ext uri="{FF2B5EF4-FFF2-40B4-BE49-F238E27FC236}">
                  <a16:creationId xmlns:a16="http://schemas.microsoft.com/office/drawing/2014/main" id="{9BC638C0-5B6D-4B69-83B0-60828FCABC8B}"/>
                </a:ext>
              </a:extLst>
            </p:cNvPr>
            <p:cNvSpPr>
              <a:spLocks noChangeShapeType="1"/>
            </p:cNvSpPr>
            <p:nvPr/>
          </p:nvSpPr>
          <p:spPr bwMode="auto">
            <a:xfrm flipV="1">
              <a:off x="1680" y="2496"/>
              <a:ext cx="384" cy="2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7017" name="Group 153">
            <a:extLst>
              <a:ext uri="{FF2B5EF4-FFF2-40B4-BE49-F238E27FC236}">
                <a16:creationId xmlns:a16="http://schemas.microsoft.com/office/drawing/2014/main" id="{30A22614-081E-4B6D-9AA9-9AA001D9629D}"/>
              </a:ext>
            </a:extLst>
          </p:cNvPr>
          <p:cNvGrpSpPr>
            <a:grpSpLocks/>
          </p:cNvGrpSpPr>
          <p:nvPr/>
        </p:nvGrpSpPr>
        <p:grpSpPr bwMode="auto">
          <a:xfrm>
            <a:off x="5181600" y="3810000"/>
            <a:ext cx="304800" cy="381000"/>
            <a:chOff x="2016" y="2688"/>
            <a:chExt cx="536" cy="960"/>
          </a:xfrm>
        </p:grpSpPr>
        <p:sp>
          <p:nvSpPr>
            <p:cNvPr id="37018" name="Oval 154">
              <a:extLst>
                <a:ext uri="{FF2B5EF4-FFF2-40B4-BE49-F238E27FC236}">
                  <a16:creationId xmlns:a16="http://schemas.microsoft.com/office/drawing/2014/main" id="{0F0AE7DE-7330-4B74-8064-E0FD809E5814}"/>
                </a:ext>
              </a:extLst>
            </p:cNvPr>
            <p:cNvSpPr>
              <a:spLocks noChangeArrowheads="1"/>
            </p:cNvSpPr>
            <p:nvPr/>
          </p:nvSpPr>
          <p:spPr bwMode="auto">
            <a:xfrm>
              <a:off x="2016" y="2688"/>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019" name="Line 155">
              <a:extLst>
                <a:ext uri="{FF2B5EF4-FFF2-40B4-BE49-F238E27FC236}">
                  <a16:creationId xmlns:a16="http://schemas.microsoft.com/office/drawing/2014/main" id="{77930700-BF9F-4FC6-BFD5-F0C75858B4B1}"/>
                </a:ext>
              </a:extLst>
            </p:cNvPr>
            <p:cNvSpPr>
              <a:spLocks noChangeShapeType="1"/>
            </p:cNvSpPr>
            <p:nvPr/>
          </p:nvSpPr>
          <p:spPr bwMode="auto">
            <a:xfrm>
              <a:off x="2288" y="3216"/>
              <a:ext cx="0" cy="43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020" name="Line 156">
              <a:extLst>
                <a:ext uri="{FF2B5EF4-FFF2-40B4-BE49-F238E27FC236}">
                  <a16:creationId xmlns:a16="http://schemas.microsoft.com/office/drawing/2014/main" id="{5FBB442B-6D5E-4160-AC2E-3553D8886513}"/>
                </a:ext>
              </a:extLst>
            </p:cNvPr>
            <p:cNvSpPr>
              <a:spLocks noChangeShapeType="1"/>
            </p:cNvSpPr>
            <p:nvPr/>
          </p:nvSpPr>
          <p:spPr bwMode="auto">
            <a:xfrm>
              <a:off x="2024" y="3408"/>
              <a:ext cx="52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37021" name="Text Box 157">
            <a:extLst>
              <a:ext uri="{FF2B5EF4-FFF2-40B4-BE49-F238E27FC236}">
                <a16:creationId xmlns:a16="http://schemas.microsoft.com/office/drawing/2014/main" id="{BA488593-3D7A-475C-8FD9-9F2D777DC1D2}"/>
              </a:ext>
            </a:extLst>
          </p:cNvPr>
          <p:cNvSpPr txBox="1">
            <a:spLocks noChangeArrowheads="1"/>
          </p:cNvSpPr>
          <p:nvPr/>
        </p:nvSpPr>
        <p:spPr bwMode="auto">
          <a:xfrm>
            <a:off x="4114800" y="3810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p>
        </p:txBody>
      </p:sp>
      <p:grpSp>
        <p:nvGrpSpPr>
          <p:cNvPr id="37022" name="Group 158">
            <a:extLst>
              <a:ext uri="{FF2B5EF4-FFF2-40B4-BE49-F238E27FC236}">
                <a16:creationId xmlns:a16="http://schemas.microsoft.com/office/drawing/2014/main" id="{D065422B-1C77-422F-94CE-1856528ADA44}"/>
              </a:ext>
            </a:extLst>
          </p:cNvPr>
          <p:cNvGrpSpPr>
            <a:grpSpLocks/>
          </p:cNvGrpSpPr>
          <p:nvPr/>
        </p:nvGrpSpPr>
        <p:grpSpPr bwMode="auto">
          <a:xfrm>
            <a:off x="2590800" y="4549775"/>
            <a:ext cx="425450" cy="854075"/>
            <a:chOff x="1488" y="2962"/>
            <a:chExt cx="268" cy="538"/>
          </a:xfrm>
        </p:grpSpPr>
        <p:grpSp>
          <p:nvGrpSpPr>
            <p:cNvPr id="37023" name="Group 159">
              <a:extLst>
                <a:ext uri="{FF2B5EF4-FFF2-40B4-BE49-F238E27FC236}">
                  <a16:creationId xmlns:a16="http://schemas.microsoft.com/office/drawing/2014/main" id="{F24A8283-D420-47FF-851C-5734B0FAAF17}"/>
                </a:ext>
              </a:extLst>
            </p:cNvPr>
            <p:cNvGrpSpPr>
              <a:grpSpLocks/>
            </p:cNvGrpSpPr>
            <p:nvPr/>
          </p:nvGrpSpPr>
          <p:grpSpPr bwMode="auto">
            <a:xfrm>
              <a:off x="1488" y="3024"/>
              <a:ext cx="72" cy="436"/>
              <a:chOff x="2112" y="192"/>
              <a:chExt cx="96" cy="528"/>
            </a:xfrm>
          </p:grpSpPr>
          <p:sp>
            <p:nvSpPr>
              <p:cNvPr id="37024" name="AutoShape 160">
                <a:extLst>
                  <a:ext uri="{FF2B5EF4-FFF2-40B4-BE49-F238E27FC236}">
                    <a16:creationId xmlns:a16="http://schemas.microsoft.com/office/drawing/2014/main" id="{1B85E77A-27B6-4FC7-8FF8-0036C9F1A176}"/>
                  </a:ext>
                </a:extLst>
              </p:cNvPr>
              <p:cNvSpPr>
                <a:spLocks noChangeArrowheads="1"/>
              </p:cNvSpPr>
              <p:nvPr/>
            </p:nvSpPr>
            <p:spPr bwMode="auto">
              <a:xfrm>
                <a:off x="2112" y="192"/>
                <a:ext cx="96" cy="528"/>
              </a:xfrm>
              <a:prstGeom prst="roundRect">
                <a:avLst>
                  <a:gd name="adj" fmla="val 16667"/>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025" name="Oval 161">
                <a:extLst>
                  <a:ext uri="{FF2B5EF4-FFF2-40B4-BE49-F238E27FC236}">
                    <a16:creationId xmlns:a16="http://schemas.microsoft.com/office/drawing/2014/main" id="{D153CC6C-181A-4693-9C14-FE80024D8D18}"/>
                  </a:ext>
                </a:extLst>
              </p:cNvPr>
              <p:cNvSpPr>
                <a:spLocks noChangeArrowheads="1"/>
              </p:cNvSpPr>
              <p:nvPr/>
            </p:nvSpPr>
            <p:spPr bwMode="auto">
              <a:xfrm>
                <a:off x="2112"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026" name="Oval 162">
                <a:extLst>
                  <a:ext uri="{FF2B5EF4-FFF2-40B4-BE49-F238E27FC236}">
                    <a16:creationId xmlns:a16="http://schemas.microsoft.com/office/drawing/2014/main" id="{AFB739F9-A2E8-4AC5-AB23-1D8966A050A3}"/>
                  </a:ext>
                </a:extLst>
              </p:cNvPr>
              <p:cNvSpPr>
                <a:spLocks noChangeArrowheads="1"/>
              </p:cNvSpPr>
              <p:nvPr/>
            </p:nvSpPr>
            <p:spPr bwMode="auto">
              <a:xfrm>
                <a:off x="2112"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7027" name="Group 163">
              <a:extLst>
                <a:ext uri="{FF2B5EF4-FFF2-40B4-BE49-F238E27FC236}">
                  <a16:creationId xmlns:a16="http://schemas.microsoft.com/office/drawing/2014/main" id="{F48E0EB8-941D-4425-AF03-0571A3204A38}"/>
                </a:ext>
              </a:extLst>
            </p:cNvPr>
            <p:cNvGrpSpPr>
              <a:grpSpLocks/>
            </p:cNvGrpSpPr>
            <p:nvPr/>
          </p:nvGrpSpPr>
          <p:grpSpPr bwMode="auto">
            <a:xfrm>
              <a:off x="1524" y="2962"/>
              <a:ext cx="232" cy="538"/>
              <a:chOff x="3108" y="3394"/>
              <a:chExt cx="232" cy="538"/>
            </a:xfrm>
          </p:grpSpPr>
          <p:sp>
            <p:nvSpPr>
              <p:cNvPr id="37028" name="Rectangle 164">
                <a:extLst>
                  <a:ext uri="{FF2B5EF4-FFF2-40B4-BE49-F238E27FC236}">
                    <a16:creationId xmlns:a16="http://schemas.microsoft.com/office/drawing/2014/main" id="{3D4A918D-4B1E-46B7-B698-7C93A4BC073C}"/>
                  </a:ext>
                </a:extLst>
              </p:cNvPr>
              <p:cNvSpPr>
                <a:spLocks noChangeArrowheads="1"/>
              </p:cNvSpPr>
              <p:nvPr/>
            </p:nvSpPr>
            <p:spPr bwMode="auto">
              <a:xfrm>
                <a:off x="3108" y="3394"/>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sp>
            <p:nvSpPr>
              <p:cNvPr id="37029" name="Rectangle 165">
                <a:extLst>
                  <a:ext uri="{FF2B5EF4-FFF2-40B4-BE49-F238E27FC236}">
                    <a16:creationId xmlns:a16="http://schemas.microsoft.com/office/drawing/2014/main" id="{772504BF-F3A9-44B3-9B43-12E4845F6D0E}"/>
                  </a:ext>
                </a:extLst>
              </p:cNvPr>
              <p:cNvSpPr>
                <a:spLocks noChangeArrowheads="1"/>
              </p:cNvSpPr>
              <p:nvPr/>
            </p:nvSpPr>
            <p:spPr bwMode="auto">
              <a:xfrm>
                <a:off x="3117" y="3682"/>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grpSp>
      </p:grpSp>
      <p:grpSp>
        <p:nvGrpSpPr>
          <p:cNvPr id="37030" name="Group 166">
            <a:extLst>
              <a:ext uri="{FF2B5EF4-FFF2-40B4-BE49-F238E27FC236}">
                <a16:creationId xmlns:a16="http://schemas.microsoft.com/office/drawing/2014/main" id="{997D478E-06BF-4439-B469-7609FB347243}"/>
              </a:ext>
            </a:extLst>
          </p:cNvPr>
          <p:cNvGrpSpPr>
            <a:grpSpLocks/>
          </p:cNvGrpSpPr>
          <p:nvPr/>
        </p:nvGrpSpPr>
        <p:grpSpPr bwMode="auto">
          <a:xfrm>
            <a:off x="6096000" y="4572000"/>
            <a:ext cx="427038" cy="842963"/>
            <a:chOff x="5333" y="1858"/>
            <a:chExt cx="269" cy="531"/>
          </a:xfrm>
        </p:grpSpPr>
        <p:sp>
          <p:nvSpPr>
            <p:cNvPr id="37031" name="Rectangle 167">
              <a:extLst>
                <a:ext uri="{FF2B5EF4-FFF2-40B4-BE49-F238E27FC236}">
                  <a16:creationId xmlns:a16="http://schemas.microsoft.com/office/drawing/2014/main" id="{366ABD37-6E9E-4B87-81FA-90C2FA7197D5}"/>
                </a:ext>
              </a:extLst>
            </p:cNvPr>
            <p:cNvSpPr>
              <a:spLocks noChangeArrowheads="1"/>
            </p:cNvSpPr>
            <p:nvPr/>
          </p:nvSpPr>
          <p:spPr bwMode="auto">
            <a:xfrm>
              <a:off x="5397" y="2139"/>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sp>
          <p:nvSpPr>
            <p:cNvPr id="37032" name="Rectangle 168">
              <a:extLst>
                <a:ext uri="{FF2B5EF4-FFF2-40B4-BE49-F238E27FC236}">
                  <a16:creationId xmlns:a16="http://schemas.microsoft.com/office/drawing/2014/main" id="{050F194B-714F-43AC-B5B1-7B1A147B7A7C}"/>
                </a:ext>
              </a:extLst>
            </p:cNvPr>
            <p:cNvSpPr>
              <a:spLocks noChangeArrowheads="1"/>
            </p:cNvSpPr>
            <p:nvPr/>
          </p:nvSpPr>
          <p:spPr bwMode="auto">
            <a:xfrm>
              <a:off x="5397" y="185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grpSp>
          <p:nvGrpSpPr>
            <p:cNvPr id="37033" name="Group 169">
              <a:extLst>
                <a:ext uri="{FF2B5EF4-FFF2-40B4-BE49-F238E27FC236}">
                  <a16:creationId xmlns:a16="http://schemas.microsoft.com/office/drawing/2014/main" id="{1701DF76-AE94-44FC-A546-D5E034B34C1D}"/>
                </a:ext>
              </a:extLst>
            </p:cNvPr>
            <p:cNvGrpSpPr>
              <a:grpSpLocks/>
            </p:cNvGrpSpPr>
            <p:nvPr/>
          </p:nvGrpSpPr>
          <p:grpSpPr bwMode="auto">
            <a:xfrm>
              <a:off x="5333" y="1912"/>
              <a:ext cx="65" cy="442"/>
              <a:chOff x="3696" y="192"/>
              <a:chExt cx="96" cy="528"/>
            </a:xfrm>
          </p:grpSpPr>
          <p:sp>
            <p:nvSpPr>
              <p:cNvPr id="37034" name="AutoShape 170">
                <a:extLst>
                  <a:ext uri="{FF2B5EF4-FFF2-40B4-BE49-F238E27FC236}">
                    <a16:creationId xmlns:a16="http://schemas.microsoft.com/office/drawing/2014/main" id="{E54B16B5-6BF0-4F67-BD6E-0DC2B82EFC5C}"/>
                  </a:ext>
                </a:extLst>
              </p:cNvPr>
              <p:cNvSpPr>
                <a:spLocks noChangeArrowheads="1"/>
              </p:cNvSpPr>
              <p:nvPr/>
            </p:nvSpPr>
            <p:spPr bwMode="auto">
              <a:xfrm>
                <a:off x="3696" y="192"/>
                <a:ext cx="96" cy="528"/>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035" name="Oval 171">
                <a:extLst>
                  <a:ext uri="{FF2B5EF4-FFF2-40B4-BE49-F238E27FC236}">
                    <a16:creationId xmlns:a16="http://schemas.microsoft.com/office/drawing/2014/main" id="{A30C04FA-F1AC-4314-AF5F-E477303D9F52}"/>
                  </a:ext>
                </a:extLst>
              </p:cNvPr>
              <p:cNvSpPr>
                <a:spLocks noChangeArrowheads="1"/>
              </p:cNvSpPr>
              <p:nvPr/>
            </p:nvSpPr>
            <p:spPr bwMode="auto">
              <a:xfrm>
                <a:off x="3696"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036" name="Oval 172">
                <a:extLst>
                  <a:ext uri="{FF2B5EF4-FFF2-40B4-BE49-F238E27FC236}">
                    <a16:creationId xmlns:a16="http://schemas.microsoft.com/office/drawing/2014/main" id="{CB00CA45-062E-4EBE-BBB1-54C1CB4812C5}"/>
                  </a:ext>
                </a:extLst>
              </p:cNvPr>
              <p:cNvSpPr>
                <a:spLocks noChangeArrowheads="1"/>
              </p:cNvSpPr>
              <p:nvPr/>
            </p:nvSpPr>
            <p:spPr bwMode="auto">
              <a:xfrm>
                <a:off x="3696"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grpSp>
        <p:nvGrpSpPr>
          <p:cNvPr id="37037" name="Group 173">
            <a:extLst>
              <a:ext uri="{FF2B5EF4-FFF2-40B4-BE49-F238E27FC236}">
                <a16:creationId xmlns:a16="http://schemas.microsoft.com/office/drawing/2014/main" id="{2140D161-B694-42FA-8E31-3FD5AB28E359}"/>
              </a:ext>
            </a:extLst>
          </p:cNvPr>
          <p:cNvGrpSpPr>
            <a:grpSpLocks/>
          </p:cNvGrpSpPr>
          <p:nvPr/>
        </p:nvGrpSpPr>
        <p:grpSpPr bwMode="auto">
          <a:xfrm>
            <a:off x="3429000" y="4572000"/>
            <a:ext cx="427038" cy="819150"/>
            <a:chOff x="5333" y="1873"/>
            <a:chExt cx="269" cy="516"/>
          </a:xfrm>
        </p:grpSpPr>
        <p:sp>
          <p:nvSpPr>
            <p:cNvPr id="37038" name="Rectangle 174">
              <a:extLst>
                <a:ext uri="{FF2B5EF4-FFF2-40B4-BE49-F238E27FC236}">
                  <a16:creationId xmlns:a16="http://schemas.microsoft.com/office/drawing/2014/main" id="{89D61E9C-B7C9-4FBF-95E4-B6A7488D89BB}"/>
                </a:ext>
              </a:extLst>
            </p:cNvPr>
            <p:cNvSpPr>
              <a:spLocks noChangeArrowheads="1"/>
            </p:cNvSpPr>
            <p:nvPr/>
          </p:nvSpPr>
          <p:spPr bwMode="auto">
            <a:xfrm>
              <a:off x="5397" y="2139"/>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sp>
          <p:nvSpPr>
            <p:cNvPr id="37039" name="Rectangle 175">
              <a:extLst>
                <a:ext uri="{FF2B5EF4-FFF2-40B4-BE49-F238E27FC236}">
                  <a16:creationId xmlns:a16="http://schemas.microsoft.com/office/drawing/2014/main" id="{B0C9E419-08AC-4863-AFC9-ABAEDA1E6231}"/>
                </a:ext>
              </a:extLst>
            </p:cNvPr>
            <p:cNvSpPr>
              <a:spLocks noChangeArrowheads="1"/>
            </p:cNvSpPr>
            <p:nvPr/>
          </p:nvSpPr>
          <p:spPr bwMode="auto">
            <a:xfrm>
              <a:off x="5397" y="1873"/>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grpSp>
          <p:nvGrpSpPr>
            <p:cNvPr id="37040" name="Group 176">
              <a:extLst>
                <a:ext uri="{FF2B5EF4-FFF2-40B4-BE49-F238E27FC236}">
                  <a16:creationId xmlns:a16="http://schemas.microsoft.com/office/drawing/2014/main" id="{D3E4CD10-31EF-4BF6-AFBD-5A836E3AC588}"/>
                </a:ext>
              </a:extLst>
            </p:cNvPr>
            <p:cNvGrpSpPr>
              <a:grpSpLocks/>
            </p:cNvGrpSpPr>
            <p:nvPr/>
          </p:nvGrpSpPr>
          <p:grpSpPr bwMode="auto">
            <a:xfrm>
              <a:off x="5333" y="1912"/>
              <a:ext cx="65" cy="442"/>
              <a:chOff x="3696" y="192"/>
              <a:chExt cx="96" cy="528"/>
            </a:xfrm>
          </p:grpSpPr>
          <p:sp>
            <p:nvSpPr>
              <p:cNvPr id="37041" name="AutoShape 177">
                <a:extLst>
                  <a:ext uri="{FF2B5EF4-FFF2-40B4-BE49-F238E27FC236}">
                    <a16:creationId xmlns:a16="http://schemas.microsoft.com/office/drawing/2014/main" id="{2BD15360-9890-4F39-AE95-528B550BB817}"/>
                  </a:ext>
                </a:extLst>
              </p:cNvPr>
              <p:cNvSpPr>
                <a:spLocks noChangeArrowheads="1"/>
              </p:cNvSpPr>
              <p:nvPr/>
            </p:nvSpPr>
            <p:spPr bwMode="auto">
              <a:xfrm>
                <a:off x="3696" y="192"/>
                <a:ext cx="96" cy="528"/>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042" name="Oval 178">
                <a:extLst>
                  <a:ext uri="{FF2B5EF4-FFF2-40B4-BE49-F238E27FC236}">
                    <a16:creationId xmlns:a16="http://schemas.microsoft.com/office/drawing/2014/main" id="{5853D3F6-5F98-410E-9A4A-26D2677D533F}"/>
                  </a:ext>
                </a:extLst>
              </p:cNvPr>
              <p:cNvSpPr>
                <a:spLocks noChangeArrowheads="1"/>
              </p:cNvSpPr>
              <p:nvPr/>
            </p:nvSpPr>
            <p:spPr bwMode="auto">
              <a:xfrm>
                <a:off x="3696"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043" name="Oval 179">
                <a:extLst>
                  <a:ext uri="{FF2B5EF4-FFF2-40B4-BE49-F238E27FC236}">
                    <a16:creationId xmlns:a16="http://schemas.microsoft.com/office/drawing/2014/main" id="{7D62C80F-1E07-447B-AA01-D619067E29B8}"/>
                  </a:ext>
                </a:extLst>
              </p:cNvPr>
              <p:cNvSpPr>
                <a:spLocks noChangeArrowheads="1"/>
              </p:cNvSpPr>
              <p:nvPr/>
            </p:nvSpPr>
            <p:spPr bwMode="auto">
              <a:xfrm>
                <a:off x="3696"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37044" name="Text Box 180">
            <a:extLst>
              <a:ext uri="{FF2B5EF4-FFF2-40B4-BE49-F238E27FC236}">
                <a16:creationId xmlns:a16="http://schemas.microsoft.com/office/drawing/2014/main" id="{F0922C27-2CE6-4C4E-89C9-734E230133CD}"/>
              </a:ext>
            </a:extLst>
          </p:cNvPr>
          <p:cNvSpPr txBox="1">
            <a:spLocks noChangeArrowheads="1"/>
          </p:cNvSpPr>
          <p:nvPr/>
        </p:nvSpPr>
        <p:spPr bwMode="auto">
          <a:xfrm>
            <a:off x="1219200" y="44958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G</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F </a:t>
            </a: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p>
        </p:txBody>
      </p:sp>
      <p:sp>
        <p:nvSpPr>
          <p:cNvPr id="37048" name="Text Box 184">
            <a:extLst>
              <a:ext uri="{FF2B5EF4-FFF2-40B4-BE49-F238E27FC236}">
                <a16:creationId xmlns:a16="http://schemas.microsoft.com/office/drawing/2014/main" id="{F3A94BD9-02C6-4B6E-BD89-18632C77DD0C}"/>
              </a:ext>
            </a:extLst>
          </p:cNvPr>
          <p:cNvSpPr txBox="1">
            <a:spLocks noChangeArrowheads="1"/>
          </p:cNvSpPr>
          <p:nvPr/>
        </p:nvSpPr>
        <p:spPr bwMode="auto">
          <a:xfrm>
            <a:off x="2971800" y="4648200"/>
            <a:ext cx="241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p:txBody>
      </p:sp>
      <p:grpSp>
        <p:nvGrpSpPr>
          <p:cNvPr id="37049" name="Group 185">
            <a:extLst>
              <a:ext uri="{FF2B5EF4-FFF2-40B4-BE49-F238E27FC236}">
                <a16:creationId xmlns:a16="http://schemas.microsoft.com/office/drawing/2014/main" id="{E48E330C-0943-45AA-AB6E-A0B06C6EA879}"/>
              </a:ext>
            </a:extLst>
          </p:cNvPr>
          <p:cNvGrpSpPr>
            <a:grpSpLocks/>
          </p:cNvGrpSpPr>
          <p:nvPr/>
        </p:nvGrpSpPr>
        <p:grpSpPr bwMode="auto">
          <a:xfrm>
            <a:off x="2971800" y="5410200"/>
            <a:ext cx="1119188" cy="944563"/>
            <a:chOff x="1806" y="1760"/>
            <a:chExt cx="905" cy="663"/>
          </a:xfrm>
        </p:grpSpPr>
        <p:grpSp>
          <p:nvGrpSpPr>
            <p:cNvPr id="37050" name="Group 186">
              <a:extLst>
                <a:ext uri="{FF2B5EF4-FFF2-40B4-BE49-F238E27FC236}">
                  <a16:creationId xmlns:a16="http://schemas.microsoft.com/office/drawing/2014/main" id="{D2DED528-4A89-4969-8687-CDFAE9560E71}"/>
                </a:ext>
              </a:extLst>
            </p:cNvPr>
            <p:cNvGrpSpPr>
              <a:grpSpLocks/>
            </p:cNvGrpSpPr>
            <p:nvPr/>
          </p:nvGrpSpPr>
          <p:grpSpPr bwMode="auto">
            <a:xfrm>
              <a:off x="2352" y="1824"/>
              <a:ext cx="96" cy="528"/>
              <a:chOff x="3696" y="192"/>
              <a:chExt cx="96" cy="528"/>
            </a:xfrm>
          </p:grpSpPr>
          <p:sp>
            <p:nvSpPr>
              <p:cNvPr id="37051" name="AutoShape 187">
                <a:extLst>
                  <a:ext uri="{FF2B5EF4-FFF2-40B4-BE49-F238E27FC236}">
                    <a16:creationId xmlns:a16="http://schemas.microsoft.com/office/drawing/2014/main" id="{ED845869-0B55-4847-A051-62CCD1C19C31}"/>
                  </a:ext>
                </a:extLst>
              </p:cNvPr>
              <p:cNvSpPr>
                <a:spLocks noChangeArrowheads="1"/>
              </p:cNvSpPr>
              <p:nvPr/>
            </p:nvSpPr>
            <p:spPr bwMode="auto">
              <a:xfrm>
                <a:off x="3696" y="192"/>
                <a:ext cx="96" cy="528"/>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052" name="Oval 188">
                <a:extLst>
                  <a:ext uri="{FF2B5EF4-FFF2-40B4-BE49-F238E27FC236}">
                    <a16:creationId xmlns:a16="http://schemas.microsoft.com/office/drawing/2014/main" id="{EC9697BA-4091-4527-8C6D-AA998B2D9F0A}"/>
                  </a:ext>
                </a:extLst>
              </p:cNvPr>
              <p:cNvSpPr>
                <a:spLocks noChangeArrowheads="1"/>
              </p:cNvSpPr>
              <p:nvPr/>
            </p:nvSpPr>
            <p:spPr bwMode="auto">
              <a:xfrm>
                <a:off x="3696"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053" name="Oval 189">
                <a:extLst>
                  <a:ext uri="{FF2B5EF4-FFF2-40B4-BE49-F238E27FC236}">
                    <a16:creationId xmlns:a16="http://schemas.microsoft.com/office/drawing/2014/main" id="{D2C3CEAF-F936-45FC-8D1B-8FAE8E0DC78E}"/>
                  </a:ext>
                </a:extLst>
              </p:cNvPr>
              <p:cNvSpPr>
                <a:spLocks noChangeArrowheads="1"/>
              </p:cNvSpPr>
              <p:nvPr/>
            </p:nvSpPr>
            <p:spPr bwMode="auto">
              <a:xfrm>
                <a:off x="3696"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7054" name="Group 190">
              <a:extLst>
                <a:ext uri="{FF2B5EF4-FFF2-40B4-BE49-F238E27FC236}">
                  <a16:creationId xmlns:a16="http://schemas.microsoft.com/office/drawing/2014/main" id="{5D3D81A5-55A4-4B90-A338-003A333571CA}"/>
                </a:ext>
              </a:extLst>
            </p:cNvPr>
            <p:cNvGrpSpPr>
              <a:grpSpLocks/>
            </p:cNvGrpSpPr>
            <p:nvPr/>
          </p:nvGrpSpPr>
          <p:grpSpPr bwMode="auto">
            <a:xfrm>
              <a:off x="1806" y="1760"/>
              <a:ext cx="905" cy="663"/>
              <a:chOff x="1806" y="1760"/>
              <a:chExt cx="905" cy="663"/>
            </a:xfrm>
          </p:grpSpPr>
          <p:grpSp>
            <p:nvGrpSpPr>
              <p:cNvPr id="37055" name="Group 191">
                <a:extLst>
                  <a:ext uri="{FF2B5EF4-FFF2-40B4-BE49-F238E27FC236}">
                    <a16:creationId xmlns:a16="http://schemas.microsoft.com/office/drawing/2014/main" id="{BEBF286A-675C-4CCE-BE3C-D894683D20CE}"/>
                  </a:ext>
                </a:extLst>
              </p:cNvPr>
              <p:cNvGrpSpPr>
                <a:grpSpLocks/>
              </p:cNvGrpSpPr>
              <p:nvPr/>
            </p:nvGrpSpPr>
            <p:grpSpPr bwMode="auto">
              <a:xfrm>
                <a:off x="2112" y="1824"/>
                <a:ext cx="96" cy="528"/>
                <a:chOff x="2112" y="192"/>
                <a:chExt cx="96" cy="528"/>
              </a:xfrm>
            </p:grpSpPr>
            <p:sp>
              <p:nvSpPr>
                <p:cNvPr id="37056" name="AutoShape 192">
                  <a:extLst>
                    <a:ext uri="{FF2B5EF4-FFF2-40B4-BE49-F238E27FC236}">
                      <a16:creationId xmlns:a16="http://schemas.microsoft.com/office/drawing/2014/main" id="{F7E065DE-996C-4EB7-86F2-242136C7F384}"/>
                    </a:ext>
                  </a:extLst>
                </p:cNvPr>
                <p:cNvSpPr>
                  <a:spLocks noChangeArrowheads="1"/>
                </p:cNvSpPr>
                <p:nvPr/>
              </p:nvSpPr>
              <p:spPr bwMode="auto">
                <a:xfrm>
                  <a:off x="2112" y="192"/>
                  <a:ext cx="96" cy="528"/>
                </a:xfrm>
                <a:prstGeom prst="roundRect">
                  <a:avLst>
                    <a:gd name="adj" fmla="val 16667"/>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057" name="Oval 193">
                  <a:extLst>
                    <a:ext uri="{FF2B5EF4-FFF2-40B4-BE49-F238E27FC236}">
                      <a16:creationId xmlns:a16="http://schemas.microsoft.com/office/drawing/2014/main" id="{4F7B2C4C-B2E2-477C-AD86-0F7C3CF05CB6}"/>
                    </a:ext>
                  </a:extLst>
                </p:cNvPr>
                <p:cNvSpPr>
                  <a:spLocks noChangeArrowheads="1"/>
                </p:cNvSpPr>
                <p:nvPr/>
              </p:nvSpPr>
              <p:spPr bwMode="auto">
                <a:xfrm>
                  <a:off x="2112"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058" name="Oval 194">
                  <a:extLst>
                    <a:ext uri="{FF2B5EF4-FFF2-40B4-BE49-F238E27FC236}">
                      <a16:creationId xmlns:a16="http://schemas.microsoft.com/office/drawing/2014/main" id="{C12E4A69-8B48-4778-8E97-70364D2F3DBB}"/>
                    </a:ext>
                  </a:extLst>
                </p:cNvPr>
                <p:cNvSpPr>
                  <a:spLocks noChangeArrowheads="1"/>
                </p:cNvSpPr>
                <p:nvPr/>
              </p:nvSpPr>
              <p:spPr bwMode="auto">
                <a:xfrm>
                  <a:off x="2112"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7059" name="Group 195">
                <a:extLst>
                  <a:ext uri="{FF2B5EF4-FFF2-40B4-BE49-F238E27FC236}">
                    <a16:creationId xmlns:a16="http://schemas.microsoft.com/office/drawing/2014/main" id="{FE08866F-5044-4628-A632-9233516D9B56}"/>
                  </a:ext>
                </a:extLst>
              </p:cNvPr>
              <p:cNvGrpSpPr>
                <a:grpSpLocks/>
              </p:cNvGrpSpPr>
              <p:nvPr/>
            </p:nvGrpSpPr>
            <p:grpSpPr bwMode="auto">
              <a:xfrm>
                <a:off x="2448" y="1760"/>
                <a:ext cx="263" cy="615"/>
                <a:chOff x="3504" y="128"/>
                <a:chExt cx="263" cy="615"/>
              </a:xfrm>
            </p:grpSpPr>
            <p:sp>
              <p:nvSpPr>
                <p:cNvPr id="37060" name="Rectangle 196">
                  <a:extLst>
                    <a:ext uri="{FF2B5EF4-FFF2-40B4-BE49-F238E27FC236}">
                      <a16:creationId xmlns:a16="http://schemas.microsoft.com/office/drawing/2014/main" id="{5CD8B31F-BBC8-4934-9087-F133EFA5CE46}"/>
                    </a:ext>
                  </a:extLst>
                </p:cNvPr>
                <p:cNvSpPr>
                  <a:spLocks noChangeArrowheads="1"/>
                </p:cNvSpPr>
                <p:nvPr/>
              </p:nvSpPr>
              <p:spPr bwMode="auto">
                <a:xfrm>
                  <a:off x="3504" y="465"/>
                  <a:ext cx="26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sp>
              <p:nvSpPr>
                <p:cNvPr id="37061" name="Rectangle 197">
                  <a:extLst>
                    <a:ext uri="{FF2B5EF4-FFF2-40B4-BE49-F238E27FC236}">
                      <a16:creationId xmlns:a16="http://schemas.microsoft.com/office/drawing/2014/main" id="{DEE73B93-86C8-47F1-90E9-9DD2CE1A280D}"/>
                    </a:ext>
                  </a:extLst>
                </p:cNvPr>
                <p:cNvSpPr>
                  <a:spLocks noChangeArrowheads="1"/>
                </p:cNvSpPr>
                <p:nvPr/>
              </p:nvSpPr>
              <p:spPr bwMode="auto">
                <a:xfrm>
                  <a:off x="3504" y="128"/>
                  <a:ext cx="251"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grpSp>
          <p:grpSp>
            <p:nvGrpSpPr>
              <p:cNvPr id="37062" name="Group 198">
                <a:extLst>
                  <a:ext uri="{FF2B5EF4-FFF2-40B4-BE49-F238E27FC236}">
                    <a16:creationId xmlns:a16="http://schemas.microsoft.com/office/drawing/2014/main" id="{0739BCC1-85A2-4F2C-951E-E75A468C71FF}"/>
                  </a:ext>
                </a:extLst>
              </p:cNvPr>
              <p:cNvGrpSpPr>
                <a:grpSpLocks/>
              </p:cNvGrpSpPr>
              <p:nvPr/>
            </p:nvGrpSpPr>
            <p:grpSpPr bwMode="auto">
              <a:xfrm>
                <a:off x="1806" y="1776"/>
                <a:ext cx="286" cy="647"/>
                <a:chOff x="1614" y="144"/>
                <a:chExt cx="286" cy="647"/>
              </a:xfrm>
            </p:grpSpPr>
            <p:sp>
              <p:nvSpPr>
                <p:cNvPr id="37063" name="Text Box 199">
                  <a:extLst>
                    <a:ext uri="{FF2B5EF4-FFF2-40B4-BE49-F238E27FC236}">
                      <a16:creationId xmlns:a16="http://schemas.microsoft.com/office/drawing/2014/main" id="{52E7B198-2E44-485C-9297-2C612A297DDE}"/>
                    </a:ext>
                  </a:extLst>
                </p:cNvPr>
                <p:cNvSpPr txBox="1">
                  <a:spLocks noChangeArrowheads="1"/>
                </p:cNvSpPr>
                <p:nvPr/>
              </p:nvSpPr>
              <p:spPr bwMode="auto">
                <a:xfrm>
                  <a:off x="1632" y="144"/>
                  <a:ext cx="24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sp>
              <p:nvSpPr>
                <p:cNvPr id="37064" name="Rectangle 200">
                  <a:extLst>
                    <a:ext uri="{FF2B5EF4-FFF2-40B4-BE49-F238E27FC236}">
                      <a16:creationId xmlns:a16="http://schemas.microsoft.com/office/drawing/2014/main" id="{2905B38A-ABEC-4657-AAA9-9C1909A0B95C}"/>
                    </a:ext>
                  </a:extLst>
                </p:cNvPr>
                <p:cNvSpPr>
                  <a:spLocks noChangeArrowheads="1"/>
                </p:cNvSpPr>
                <p:nvPr/>
              </p:nvSpPr>
              <p:spPr bwMode="auto">
                <a:xfrm>
                  <a:off x="1614" y="513"/>
                  <a:ext cx="286"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grpSp>
        </p:grpSp>
      </p:grpSp>
      <p:grpSp>
        <p:nvGrpSpPr>
          <p:cNvPr id="37065" name="Group 201">
            <a:extLst>
              <a:ext uri="{FF2B5EF4-FFF2-40B4-BE49-F238E27FC236}">
                <a16:creationId xmlns:a16="http://schemas.microsoft.com/office/drawing/2014/main" id="{9D83E138-14C6-40F6-B618-0AE1B09285DD}"/>
              </a:ext>
            </a:extLst>
          </p:cNvPr>
          <p:cNvGrpSpPr>
            <a:grpSpLocks/>
          </p:cNvGrpSpPr>
          <p:nvPr/>
        </p:nvGrpSpPr>
        <p:grpSpPr bwMode="auto">
          <a:xfrm>
            <a:off x="5029200" y="5410200"/>
            <a:ext cx="1044575" cy="901700"/>
            <a:chOff x="2835" y="129"/>
            <a:chExt cx="970" cy="603"/>
          </a:xfrm>
        </p:grpSpPr>
        <p:grpSp>
          <p:nvGrpSpPr>
            <p:cNvPr id="37066" name="Group 202">
              <a:extLst>
                <a:ext uri="{FF2B5EF4-FFF2-40B4-BE49-F238E27FC236}">
                  <a16:creationId xmlns:a16="http://schemas.microsoft.com/office/drawing/2014/main" id="{A61B5CFE-1732-4E4E-9FFA-F3DFFCC47F34}"/>
                </a:ext>
              </a:extLst>
            </p:cNvPr>
            <p:cNvGrpSpPr>
              <a:grpSpLocks/>
            </p:cNvGrpSpPr>
            <p:nvPr/>
          </p:nvGrpSpPr>
          <p:grpSpPr bwMode="auto">
            <a:xfrm>
              <a:off x="3168" y="192"/>
              <a:ext cx="96" cy="528"/>
              <a:chOff x="3696" y="192"/>
              <a:chExt cx="96" cy="528"/>
            </a:xfrm>
          </p:grpSpPr>
          <p:sp>
            <p:nvSpPr>
              <p:cNvPr id="37067" name="AutoShape 203">
                <a:extLst>
                  <a:ext uri="{FF2B5EF4-FFF2-40B4-BE49-F238E27FC236}">
                    <a16:creationId xmlns:a16="http://schemas.microsoft.com/office/drawing/2014/main" id="{1288729D-F5EB-4CC0-88DB-44BEC927CD84}"/>
                  </a:ext>
                </a:extLst>
              </p:cNvPr>
              <p:cNvSpPr>
                <a:spLocks noChangeArrowheads="1"/>
              </p:cNvSpPr>
              <p:nvPr/>
            </p:nvSpPr>
            <p:spPr bwMode="auto">
              <a:xfrm>
                <a:off x="3696" y="192"/>
                <a:ext cx="96" cy="528"/>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068" name="Oval 204">
                <a:extLst>
                  <a:ext uri="{FF2B5EF4-FFF2-40B4-BE49-F238E27FC236}">
                    <a16:creationId xmlns:a16="http://schemas.microsoft.com/office/drawing/2014/main" id="{EEEA3273-E2C4-4BF3-B83D-6FE53D958094}"/>
                  </a:ext>
                </a:extLst>
              </p:cNvPr>
              <p:cNvSpPr>
                <a:spLocks noChangeArrowheads="1"/>
              </p:cNvSpPr>
              <p:nvPr/>
            </p:nvSpPr>
            <p:spPr bwMode="auto">
              <a:xfrm>
                <a:off x="3696"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069" name="Oval 205">
                <a:extLst>
                  <a:ext uri="{FF2B5EF4-FFF2-40B4-BE49-F238E27FC236}">
                    <a16:creationId xmlns:a16="http://schemas.microsoft.com/office/drawing/2014/main" id="{6ACDDF14-A021-4366-A332-2553138C038A}"/>
                  </a:ext>
                </a:extLst>
              </p:cNvPr>
              <p:cNvSpPr>
                <a:spLocks noChangeArrowheads="1"/>
              </p:cNvSpPr>
              <p:nvPr/>
            </p:nvSpPr>
            <p:spPr bwMode="auto">
              <a:xfrm>
                <a:off x="3696"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37070" name="Rectangle 206">
              <a:extLst>
                <a:ext uri="{FF2B5EF4-FFF2-40B4-BE49-F238E27FC236}">
                  <a16:creationId xmlns:a16="http://schemas.microsoft.com/office/drawing/2014/main" id="{26DE1209-20ED-4F15-883A-90DA7397E416}"/>
                </a:ext>
              </a:extLst>
            </p:cNvPr>
            <p:cNvSpPr>
              <a:spLocks noChangeArrowheads="1"/>
            </p:cNvSpPr>
            <p:nvPr/>
          </p:nvSpPr>
          <p:spPr bwMode="auto">
            <a:xfrm>
              <a:off x="2835" y="129"/>
              <a:ext cx="289"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sp>
          <p:nvSpPr>
            <p:cNvPr id="37071" name="Rectangle 207">
              <a:extLst>
                <a:ext uri="{FF2B5EF4-FFF2-40B4-BE49-F238E27FC236}">
                  <a16:creationId xmlns:a16="http://schemas.microsoft.com/office/drawing/2014/main" id="{16A1A67F-A77C-4D76-B7AD-DFAE1A57199D}"/>
                </a:ext>
              </a:extLst>
            </p:cNvPr>
            <p:cNvSpPr>
              <a:spLocks noChangeArrowheads="1"/>
            </p:cNvSpPr>
            <p:nvPr/>
          </p:nvSpPr>
          <p:spPr bwMode="auto">
            <a:xfrm>
              <a:off x="3503" y="467"/>
              <a:ext cx="30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sp>
          <p:nvSpPr>
            <p:cNvPr id="37072" name="Rectangle 208">
              <a:extLst>
                <a:ext uri="{FF2B5EF4-FFF2-40B4-BE49-F238E27FC236}">
                  <a16:creationId xmlns:a16="http://schemas.microsoft.com/office/drawing/2014/main" id="{0BB25BCD-E12D-422E-A1A9-980F7AD1C6F5}"/>
                </a:ext>
              </a:extLst>
            </p:cNvPr>
            <p:cNvSpPr>
              <a:spLocks noChangeArrowheads="1"/>
            </p:cNvSpPr>
            <p:nvPr/>
          </p:nvSpPr>
          <p:spPr bwMode="auto">
            <a:xfrm>
              <a:off x="3502" y="129"/>
              <a:ext cx="289"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sp>
          <p:nvSpPr>
            <p:cNvPr id="37073" name="Rectangle 209">
              <a:extLst>
                <a:ext uri="{FF2B5EF4-FFF2-40B4-BE49-F238E27FC236}">
                  <a16:creationId xmlns:a16="http://schemas.microsoft.com/office/drawing/2014/main" id="{890618D1-AF5F-498B-9886-1D662557413A}"/>
                </a:ext>
              </a:extLst>
            </p:cNvPr>
            <p:cNvSpPr>
              <a:spLocks noChangeArrowheads="1"/>
            </p:cNvSpPr>
            <p:nvPr/>
          </p:nvSpPr>
          <p:spPr bwMode="auto">
            <a:xfrm>
              <a:off x="2845" y="467"/>
              <a:ext cx="30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grpSp>
          <p:nvGrpSpPr>
            <p:cNvPr id="37074" name="Group 210">
              <a:extLst>
                <a:ext uri="{FF2B5EF4-FFF2-40B4-BE49-F238E27FC236}">
                  <a16:creationId xmlns:a16="http://schemas.microsoft.com/office/drawing/2014/main" id="{FEACC92E-ADD6-46F3-A994-A400BABFCF93}"/>
                </a:ext>
              </a:extLst>
            </p:cNvPr>
            <p:cNvGrpSpPr>
              <a:grpSpLocks/>
            </p:cNvGrpSpPr>
            <p:nvPr/>
          </p:nvGrpSpPr>
          <p:grpSpPr bwMode="auto">
            <a:xfrm>
              <a:off x="3408" y="192"/>
              <a:ext cx="96" cy="528"/>
              <a:chOff x="3696" y="192"/>
              <a:chExt cx="96" cy="528"/>
            </a:xfrm>
          </p:grpSpPr>
          <p:sp>
            <p:nvSpPr>
              <p:cNvPr id="37075" name="AutoShape 211">
                <a:extLst>
                  <a:ext uri="{FF2B5EF4-FFF2-40B4-BE49-F238E27FC236}">
                    <a16:creationId xmlns:a16="http://schemas.microsoft.com/office/drawing/2014/main" id="{A384850A-1552-46A6-BFAF-D9EC02501E88}"/>
                  </a:ext>
                </a:extLst>
              </p:cNvPr>
              <p:cNvSpPr>
                <a:spLocks noChangeArrowheads="1"/>
              </p:cNvSpPr>
              <p:nvPr/>
            </p:nvSpPr>
            <p:spPr bwMode="auto">
              <a:xfrm>
                <a:off x="3696" y="192"/>
                <a:ext cx="96" cy="528"/>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076" name="Oval 212">
                <a:extLst>
                  <a:ext uri="{FF2B5EF4-FFF2-40B4-BE49-F238E27FC236}">
                    <a16:creationId xmlns:a16="http://schemas.microsoft.com/office/drawing/2014/main" id="{F0F2DE1E-47D4-40DE-A3C4-5A18ED8F93ED}"/>
                  </a:ext>
                </a:extLst>
              </p:cNvPr>
              <p:cNvSpPr>
                <a:spLocks noChangeArrowheads="1"/>
              </p:cNvSpPr>
              <p:nvPr/>
            </p:nvSpPr>
            <p:spPr bwMode="auto">
              <a:xfrm>
                <a:off x="3696"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077" name="Oval 213">
                <a:extLst>
                  <a:ext uri="{FF2B5EF4-FFF2-40B4-BE49-F238E27FC236}">
                    <a16:creationId xmlns:a16="http://schemas.microsoft.com/office/drawing/2014/main" id="{9CA5A05A-40F5-4A33-AB99-0ACEBCCD1090}"/>
                  </a:ext>
                </a:extLst>
              </p:cNvPr>
              <p:cNvSpPr>
                <a:spLocks noChangeArrowheads="1"/>
              </p:cNvSpPr>
              <p:nvPr/>
            </p:nvSpPr>
            <p:spPr bwMode="auto">
              <a:xfrm>
                <a:off x="3696"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37078" name="Text Box 214">
            <a:extLst>
              <a:ext uri="{FF2B5EF4-FFF2-40B4-BE49-F238E27FC236}">
                <a16:creationId xmlns:a16="http://schemas.microsoft.com/office/drawing/2014/main" id="{0C2A5E20-2151-4A0B-9662-E9952B86C6C0}"/>
              </a:ext>
            </a:extLst>
          </p:cNvPr>
          <p:cNvSpPr txBox="1">
            <a:spLocks noChangeArrowheads="1"/>
          </p:cNvSpPr>
          <p:nvPr/>
        </p:nvSpPr>
        <p:spPr bwMode="auto">
          <a:xfrm>
            <a:off x="1219200" y="5562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F</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a  </a:t>
            </a: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p>
        </p:txBody>
      </p:sp>
      <p:sp>
        <p:nvSpPr>
          <p:cNvPr id="37082" name="Text Box 218">
            <a:extLst>
              <a:ext uri="{FF2B5EF4-FFF2-40B4-BE49-F238E27FC236}">
                <a16:creationId xmlns:a16="http://schemas.microsoft.com/office/drawing/2014/main" id="{C0AFAD17-88EB-42B8-AA02-08C2EF82E7C6}"/>
              </a:ext>
            </a:extLst>
          </p:cNvPr>
          <p:cNvSpPr txBox="1">
            <a:spLocks noChangeArrowheads="1"/>
          </p:cNvSpPr>
          <p:nvPr/>
        </p:nvSpPr>
        <p:spPr bwMode="auto">
          <a:xfrm>
            <a:off x="2362200" y="6338888"/>
            <a:ext cx="167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Xám-Dài</a:t>
            </a:r>
          </a:p>
        </p:txBody>
      </p:sp>
      <p:sp>
        <p:nvSpPr>
          <p:cNvPr id="37083" name="Text Box 219">
            <a:extLst>
              <a:ext uri="{FF2B5EF4-FFF2-40B4-BE49-F238E27FC236}">
                <a16:creationId xmlns:a16="http://schemas.microsoft.com/office/drawing/2014/main" id="{A1DDC856-4497-4736-9CF2-9EE336D1120E}"/>
              </a:ext>
            </a:extLst>
          </p:cNvPr>
          <p:cNvSpPr txBox="1">
            <a:spLocks noChangeArrowheads="1"/>
          </p:cNvSpPr>
          <p:nvPr/>
        </p:nvSpPr>
        <p:spPr bwMode="auto">
          <a:xfrm>
            <a:off x="5638800" y="6338888"/>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Đen-Cụt</a:t>
            </a:r>
          </a:p>
        </p:txBody>
      </p:sp>
      <p:sp>
        <p:nvSpPr>
          <p:cNvPr id="37086" name="Line 222">
            <a:extLst>
              <a:ext uri="{FF2B5EF4-FFF2-40B4-BE49-F238E27FC236}">
                <a16:creationId xmlns:a16="http://schemas.microsoft.com/office/drawing/2014/main" id="{3FF0626C-D896-470E-9B3B-4C45B3C90F8B}"/>
              </a:ext>
            </a:extLst>
          </p:cNvPr>
          <p:cNvSpPr>
            <a:spLocks noChangeShapeType="1"/>
          </p:cNvSpPr>
          <p:nvPr/>
        </p:nvSpPr>
        <p:spPr bwMode="auto">
          <a:xfrm>
            <a:off x="4343400" y="4267200"/>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087" name="Text Box 223">
            <a:extLst>
              <a:ext uri="{FF2B5EF4-FFF2-40B4-BE49-F238E27FC236}">
                <a16:creationId xmlns:a16="http://schemas.microsoft.com/office/drawing/2014/main" id="{5C978915-5D78-4595-826B-94C03C7A5B03}"/>
              </a:ext>
            </a:extLst>
          </p:cNvPr>
          <p:cNvSpPr txBox="1">
            <a:spLocks noChangeArrowheads="1"/>
          </p:cNvSpPr>
          <p:nvPr/>
        </p:nvSpPr>
        <p:spPr bwMode="auto">
          <a:xfrm>
            <a:off x="1219200" y="114300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a:t>
            </a:r>
            <a:r>
              <a:rPr kumimoji="0" lang="en-US" altLang="en-US" sz="28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t/c</a:t>
            </a: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37088" name="Group 224">
            <a:extLst>
              <a:ext uri="{FF2B5EF4-FFF2-40B4-BE49-F238E27FC236}">
                <a16:creationId xmlns:a16="http://schemas.microsoft.com/office/drawing/2014/main" id="{21CB2E4F-EBFD-4F2B-A1C3-124E041C8D0F}"/>
              </a:ext>
            </a:extLst>
          </p:cNvPr>
          <p:cNvGrpSpPr>
            <a:grpSpLocks/>
          </p:cNvGrpSpPr>
          <p:nvPr/>
        </p:nvGrpSpPr>
        <p:grpSpPr bwMode="auto">
          <a:xfrm>
            <a:off x="1828800" y="1295400"/>
            <a:ext cx="304800" cy="381000"/>
            <a:chOff x="2016" y="2688"/>
            <a:chExt cx="536" cy="960"/>
          </a:xfrm>
        </p:grpSpPr>
        <p:sp>
          <p:nvSpPr>
            <p:cNvPr id="37089" name="Oval 225">
              <a:extLst>
                <a:ext uri="{FF2B5EF4-FFF2-40B4-BE49-F238E27FC236}">
                  <a16:creationId xmlns:a16="http://schemas.microsoft.com/office/drawing/2014/main" id="{61A34D70-4A10-4FC8-B20B-C0263D73BB42}"/>
                </a:ext>
              </a:extLst>
            </p:cNvPr>
            <p:cNvSpPr>
              <a:spLocks noChangeArrowheads="1"/>
            </p:cNvSpPr>
            <p:nvPr/>
          </p:nvSpPr>
          <p:spPr bwMode="auto">
            <a:xfrm>
              <a:off x="2016" y="2688"/>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090" name="Line 226">
              <a:extLst>
                <a:ext uri="{FF2B5EF4-FFF2-40B4-BE49-F238E27FC236}">
                  <a16:creationId xmlns:a16="http://schemas.microsoft.com/office/drawing/2014/main" id="{2BAD91DE-B05E-4C60-83C7-E33B105455DB}"/>
                </a:ext>
              </a:extLst>
            </p:cNvPr>
            <p:cNvSpPr>
              <a:spLocks noChangeShapeType="1"/>
            </p:cNvSpPr>
            <p:nvPr/>
          </p:nvSpPr>
          <p:spPr bwMode="auto">
            <a:xfrm>
              <a:off x="2288" y="3216"/>
              <a:ext cx="0" cy="43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091" name="Line 227">
              <a:extLst>
                <a:ext uri="{FF2B5EF4-FFF2-40B4-BE49-F238E27FC236}">
                  <a16:creationId xmlns:a16="http://schemas.microsoft.com/office/drawing/2014/main" id="{9F088D17-68BF-43D1-94AE-1D221B5A8276}"/>
                </a:ext>
              </a:extLst>
            </p:cNvPr>
            <p:cNvSpPr>
              <a:spLocks noChangeShapeType="1"/>
            </p:cNvSpPr>
            <p:nvPr/>
          </p:nvSpPr>
          <p:spPr bwMode="auto">
            <a:xfrm>
              <a:off x="2024" y="3408"/>
              <a:ext cx="52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7092" name="Group 228">
            <a:extLst>
              <a:ext uri="{FF2B5EF4-FFF2-40B4-BE49-F238E27FC236}">
                <a16:creationId xmlns:a16="http://schemas.microsoft.com/office/drawing/2014/main" id="{BCFF0D8F-24B1-4AB1-9CBC-EFB3BFBB076E}"/>
              </a:ext>
            </a:extLst>
          </p:cNvPr>
          <p:cNvGrpSpPr>
            <a:grpSpLocks/>
          </p:cNvGrpSpPr>
          <p:nvPr/>
        </p:nvGrpSpPr>
        <p:grpSpPr bwMode="auto">
          <a:xfrm>
            <a:off x="3200400" y="1066800"/>
            <a:ext cx="1085850" cy="914400"/>
            <a:chOff x="1840" y="192"/>
            <a:chExt cx="684" cy="397"/>
          </a:xfrm>
        </p:grpSpPr>
        <p:grpSp>
          <p:nvGrpSpPr>
            <p:cNvPr id="37093" name="Group 229">
              <a:extLst>
                <a:ext uri="{FF2B5EF4-FFF2-40B4-BE49-F238E27FC236}">
                  <a16:creationId xmlns:a16="http://schemas.microsoft.com/office/drawing/2014/main" id="{8867D405-11F7-401E-A8BA-5CB45BC14D0E}"/>
                </a:ext>
              </a:extLst>
            </p:cNvPr>
            <p:cNvGrpSpPr>
              <a:grpSpLocks/>
            </p:cNvGrpSpPr>
            <p:nvPr/>
          </p:nvGrpSpPr>
          <p:grpSpPr bwMode="auto">
            <a:xfrm>
              <a:off x="2256" y="240"/>
              <a:ext cx="72" cy="349"/>
              <a:chOff x="2112" y="192"/>
              <a:chExt cx="96" cy="528"/>
            </a:xfrm>
          </p:grpSpPr>
          <p:sp>
            <p:nvSpPr>
              <p:cNvPr id="37094" name="AutoShape 230">
                <a:extLst>
                  <a:ext uri="{FF2B5EF4-FFF2-40B4-BE49-F238E27FC236}">
                    <a16:creationId xmlns:a16="http://schemas.microsoft.com/office/drawing/2014/main" id="{3730FBB9-7B4D-4D33-A7ED-C99B0EBAD56C}"/>
                  </a:ext>
                </a:extLst>
              </p:cNvPr>
              <p:cNvSpPr>
                <a:spLocks noChangeArrowheads="1"/>
              </p:cNvSpPr>
              <p:nvPr/>
            </p:nvSpPr>
            <p:spPr bwMode="auto">
              <a:xfrm>
                <a:off x="2112" y="192"/>
                <a:ext cx="96" cy="528"/>
              </a:xfrm>
              <a:prstGeom prst="roundRect">
                <a:avLst>
                  <a:gd name="adj" fmla="val 16667"/>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095" name="Oval 231">
                <a:extLst>
                  <a:ext uri="{FF2B5EF4-FFF2-40B4-BE49-F238E27FC236}">
                    <a16:creationId xmlns:a16="http://schemas.microsoft.com/office/drawing/2014/main" id="{44573550-ADE4-465C-8ACA-05BCA07B6C46}"/>
                  </a:ext>
                </a:extLst>
              </p:cNvPr>
              <p:cNvSpPr>
                <a:spLocks noChangeArrowheads="1"/>
              </p:cNvSpPr>
              <p:nvPr/>
            </p:nvSpPr>
            <p:spPr bwMode="auto">
              <a:xfrm>
                <a:off x="2112"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096" name="Oval 232">
                <a:extLst>
                  <a:ext uri="{FF2B5EF4-FFF2-40B4-BE49-F238E27FC236}">
                    <a16:creationId xmlns:a16="http://schemas.microsoft.com/office/drawing/2014/main" id="{08B01421-59B0-4243-8F82-282B28381983}"/>
                  </a:ext>
                </a:extLst>
              </p:cNvPr>
              <p:cNvSpPr>
                <a:spLocks noChangeArrowheads="1"/>
              </p:cNvSpPr>
              <p:nvPr/>
            </p:nvSpPr>
            <p:spPr bwMode="auto">
              <a:xfrm>
                <a:off x="2112"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7097" name="Group 233">
              <a:extLst>
                <a:ext uri="{FF2B5EF4-FFF2-40B4-BE49-F238E27FC236}">
                  <a16:creationId xmlns:a16="http://schemas.microsoft.com/office/drawing/2014/main" id="{1DF705F5-0D2D-4286-96A1-F30D13CB28B0}"/>
                </a:ext>
              </a:extLst>
            </p:cNvPr>
            <p:cNvGrpSpPr>
              <a:grpSpLocks/>
            </p:cNvGrpSpPr>
            <p:nvPr/>
          </p:nvGrpSpPr>
          <p:grpSpPr bwMode="auto">
            <a:xfrm>
              <a:off x="2060" y="240"/>
              <a:ext cx="72" cy="349"/>
              <a:chOff x="2112" y="192"/>
              <a:chExt cx="96" cy="528"/>
            </a:xfrm>
          </p:grpSpPr>
          <p:sp>
            <p:nvSpPr>
              <p:cNvPr id="37098" name="AutoShape 234">
                <a:extLst>
                  <a:ext uri="{FF2B5EF4-FFF2-40B4-BE49-F238E27FC236}">
                    <a16:creationId xmlns:a16="http://schemas.microsoft.com/office/drawing/2014/main" id="{20EFC5F8-78BD-4829-8519-746C7793DFF1}"/>
                  </a:ext>
                </a:extLst>
              </p:cNvPr>
              <p:cNvSpPr>
                <a:spLocks noChangeArrowheads="1"/>
              </p:cNvSpPr>
              <p:nvPr/>
            </p:nvSpPr>
            <p:spPr bwMode="auto">
              <a:xfrm>
                <a:off x="2112" y="192"/>
                <a:ext cx="96" cy="528"/>
              </a:xfrm>
              <a:prstGeom prst="roundRect">
                <a:avLst>
                  <a:gd name="adj" fmla="val 16667"/>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099" name="Oval 235">
                <a:extLst>
                  <a:ext uri="{FF2B5EF4-FFF2-40B4-BE49-F238E27FC236}">
                    <a16:creationId xmlns:a16="http://schemas.microsoft.com/office/drawing/2014/main" id="{7678E96B-E1C4-4CF0-91FD-456C50656910}"/>
                  </a:ext>
                </a:extLst>
              </p:cNvPr>
              <p:cNvSpPr>
                <a:spLocks noChangeArrowheads="1"/>
              </p:cNvSpPr>
              <p:nvPr/>
            </p:nvSpPr>
            <p:spPr bwMode="auto">
              <a:xfrm>
                <a:off x="2112" y="2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100" name="Oval 236">
                <a:extLst>
                  <a:ext uri="{FF2B5EF4-FFF2-40B4-BE49-F238E27FC236}">
                    <a16:creationId xmlns:a16="http://schemas.microsoft.com/office/drawing/2014/main" id="{481E1337-E795-49EA-91DF-1FE18D7924F2}"/>
                  </a:ext>
                </a:extLst>
              </p:cNvPr>
              <p:cNvSpPr>
                <a:spLocks noChangeArrowheads="1"/>
              </p:cNvSpPr>
              <p:nvPr/>
            </p:nvSpPr>
            <p:spPr bwMode="auto">
              <a:xfrm>
                <a:off x="2112" y="5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37101" name="Rectangle 237">
              <a:extLst>
                <a:ext uri="{FF2B5EF4-FFF2-40B4-BE49-F238E27FC236}">
                  <a16:creationId xmlns:a16="http://schemas.microsoft.com/office/drawing/2014/main" id="{29B929BC-A034-4A69-8F30-AE4C8BF7EC5D}"/>
                </a:ext>
              </a:extLst>
            </p:cNvPr>
            <p:cNvSpPr>
              <a:spLocks noChangeArrowheads="1"/>
            </p:cNvSpPr>
            <p:nvPr/>
          </p:nvSpPr>
          <p:spPr bwMode="auto">
            <a:xfrm>
              <a:off x="1840" y="384"/>
              <a:ext cx="240"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sp>
          <p:nvSpPr>
            <p:cNvPr id="37102" name="Text Box 238">
              <a:extLst>
                <a:ext uri="{FF2B5EF4-FFF2-40B4-BE49-F238E27FC236}">
                  <a16:creationId xmlns:a16="http://schemas.microsoft.com/office/drawing/2014/main" id="{CBCB3288-2C0B-413B-BDCB-4930F0AA0C4B}"/>
                </a:ext>
              </a:extLst>
            </p:cNvPr>
            <p:cNvSpPr txBox="1">
              <a:spLocks noChangeArrowheads="1"/>
            </p:cNvSpPr>
            <p:nvPr/>
          </p:nvSpPr>
          <p:spPr bwMode="auto">
            <a:xfrm>
              <a:off x="1840" y="192"/>
              <a:ext cx="197"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sp>
          <p:nvSpPr>
            <p:cNvPr id="37103" name="Rectangle 239">
              <a:extLst>
                <a:ext uri="{FF2B5EF4-FFF2-40B4-BE49-F238E27FC236}">
                  <a16:creationId xmlns:a16="http://schemas.microsoft.com/office/drawing/2014/main" id="{992D3028-FB70-4FBF-BC6E-D06D43F7187D}"/>
                </a:ext>
              </a:extLst>
            </p:cNvPr>
            <p:cNvSpPr>
              <a:spLocks noChangeArrowheads="1"/>
            </p:cNvSpPr>
            <p:nvPr/>
          </p:nvSpPr>
          <p:spPr bwMode="auto">
            <a:xfrm>
              <a:off x="2304" y="192"/>
              <a:ext cx="22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a:t>
              </a:r>
            </a:p>
          </p:txBody>
        </p:sp>
        <p:sp>
          <p:nvSpPr>
            <p:cNvPr id="37104" name="Rectangle 240">
              <a:extLst>
                <a:ext uri="{FF2B5EF4-FFF2-40B4-BE49-F238E27FC236}">
                  <a16:creationId xmlns:a16="http://schemas.microsoft.com/office/drawing/2014/main" id="{EC2D553C-1103-4960-BD29-989B2862950D}"/>
                </a:ext>
              </a:extLst>
            </p:cNvPr>
            <p:cNvSpPr>
              <a:spLocks noChangeArrowheads="1"/>
            </p:cNvSpPr>
            <p:nvPr/>
          </p:nvSpPr>
          <p:spPr bwMode="auto">
            <a:xfrm>
              <a:off x="2312" y="385"/>
              <a:ext cx="212"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B</a:t>
              </a:r>
            </a:p>
          </p:txBody>
        </p:sp>
      </p:grpSp>
      <p:sp>
        <p:nvSpPr>
          <p:cNvPr id="37105" name="Text Box 241">
            <a:extLst>
              <a:ext uri="{FF2B5EF4-FFF2-40B4-BE49-F238E27FC236}">
                <a16:creationId xmlns:a16="http://schemas.microsoft.com/office/drawing/2014/main" id="{F0D38599-89FD-460E-A678-CF73851FA75C}"/>
              </a:ext>
            </a:extLst>
          </p:cNvPr>
          <p:cNvSpPr txBox="1">
            <a:spLocks noChangeArrowheads="1"/>
          </p:cNvSpPr>
          <p:nvPr/>
        </p:nvSpPr>
        <p:spPr bwMode="auto">
          <a:xfrm>
            <a:off x="914400" y="15240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(Xám-Dài)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a:extLst>
              <a:ext uri="{FF2B5EF4-FFF2-40B4-BE49-F238E27FC236}">
                <a16:creationId xmlns:a16="http://schemas.microsoft.com/office/drawing/2014/main" id="{C76DA9A0-73D3-4F61-90DC-9135B3BC4AA6}"/>
              </a:ext>
            </a:extLst>
          </p:cNvPr>
          <p:cNvSpPr>
            <a:spLocks noChangeArrowheads="1" noChangeShapeType="1" noTextEdit="1"/>
          </p:cNvSpPr>
          <p:nvPr/>
        </p:nvSpPr>
        <p:spPr bwMode="auto">
          <a:xfrm>
            <a:off x="1604963" y="76200"/>
            <a:ext cx="5557837" cy="600075"/>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LIÊN KẾT GEN VÀ HOÁN VỊ GEN</a:t>
            </a:r>
          </a:p>
        </p:txBody>
      </p:sp>
      <p:sp>
        <p:nvSpPr>
          <p:cNvPr id="10243" name="WordArt 3">
            <a:extLst>
              <a:ext uri="{FF2B5EF4-FFF2-40B4-BE49-F238E27FC236}">
                <a16:creationId xmlns:a16="http://schemas.microsoft.com/office/drawing/2014/main" id="{6E8D1E88-877F-421C-B176-774284A2A5E5}"/>
              </a:ext>
            </a:extLst>
          </p:cNvPr>
          <p:cNvSpPr>
            <a:spLocks noChangeArrowheads="1" noChangeShapeType="1" noTextEdit="1"/>
          </p:cNvSpPr>
          <p:nvPr/>
        </p:nvSpPr>
        <p:spPr bwMode="auto">
          <a:xfrm>
            <a:off x="76200" y="76200"/>
            <a:ext cx="904875" cy="3048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BÀI 11</a:t>
            </a:r>
          </a:p>
        </p:txBody>
      </p:sp>
      <p:sp>
        <p:nvSpPr>
          <p:cNvPr id="10245" name="Text Box 5">
            <a:extLst>
              <a:ext uri="{FF2B5EF4-FFF2-40B4-BE49-F238E27FC236}">
                <a16:creationId xmlns:a16="http://schemas.microsoft.com/office/drawing/2014/main" id="{2F6ED88D-D3D6-47C6-9FC4-7FD234F4654F}"/>
              </a:ext>
            </a:extLst>
          </p:cNvPr>
          <p:cNvSpPr txBox="1">
            <a:spLocks noChangeArrowheads="1"/>
          </p:cNvSpPr>
          <p:nvPr/>
        </p:nvSpPr>
        <p:spPr bwMode="auto">
          <a:xfrm>
            <a:off x="1752600" y="68580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I. Liên kết gen</a:t>
            </a:r>
          </a:p>
        </p:txBody>
      </p:sp>
      <p:sp>
        <p:nvSpPr>
          <p:cNvPr id="38931" name="Text Box 19">
            <a:extLst>
              <a:ext uri="{FF2B5EF4-FFF2-40B4-BE49-F238E27FC236}">
                <a16:creationId xmlns:a16="http://schemas.microsoft.com/office/drawing/2014/main" id="{942C81F6-4392-4DB4-95FC-7660FBD9D01E}"/>
              </a:ext>
            </a:extLst>
          </p:cNvPr>
          <p:cNvSpPr txBox="1">
            <a:spLocks noChangeArrowheads="1"/>
          </p:cNvSpPr>
          <p:nvPr/>
        </p:nvSpPr>
        <p:spPr bwMode="auto">
          <a:xfrm>
            <a:off x="1905000" y="11430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dirty="0"/>
              <a:t>3. </a:t>
            </a:r>
            <a:r>
              <a:rPr lang="en-US" altLang="en-US" dirty="0" err="1"/>
              <a:t>Cơ</a:t>
            </a:r>
            <a:r>
              <a:rPr lang="en-US" altLang="en-US" dirty="0"/>
              <a:t> </a:t>
            </a:r>
            <a:r>
              <a:rPr lang="en-US" altLang="en-US" dirty="0" err="1"/>
              <a:t>sơ</a:t>
            </a:r>
            <a:r>
              <a:rPr lang="en-US" altLang="en-US" dirty="0"/>
              <a:t>̉ </a:t>
            </a:r>
            <a:r>
              <a:rPr lang="en-US" altLang="en-US" dirty="0" err="1"/>
              <a:t>tê</a:t>
            </a:r>
            <a:r>
              <a:rPr lang="en-US" altLang="en-US" dirty="0"/>
              <a:t>́ </a:t>
            </a:r>
            <a:r>
              <a:rPr lang="en-US" altLang="en-US" dirty="0" err="1"/>
              <a:t>bào</a:t>
            </a:r>
            <a:r>
              <a:rPr lang="en-US" altLang="en-US" dirty="0"/>
              <a:t> </a:t>
            </a:r>
            <a:r>
              <a:rPr lang="en-US" altLang="en-US" dirty="0" err="1"/>
              <a:t>học</a:t>
            </a:r>
            <a:endParaRPr lang="en-US" altLang="en-US" dirty="0"/>
          </a:p>
        </p:txBody>
      </p:sp>
      <p:sp>
        <p:nvSpPr>
          <p:cNvPr id="38932" name="Text Box 20">
            <a:extLst>
              <a:ext uri="{FF2B5EF4-FFF2-40B4-BE49-F238E27FC236}">
                <a16:creationId xmlns:a16="http://schemas.microsoft.com/office/drawing/2014/main" id="{AA3709C0-2453-4560-A80B-708390FCE65C}"/>
              </a:ext>
            </a:extLst>
          </p:cNvPr>
          <p:cNvSpPr txBox="1">
            <a:spLocks noChangeArrowheads="1"/>
          </p:cNvSpPr>
          <p:nvPr/>
        </p:nvSpPr>
        <p:spPr bwMode="auto">
          <a:xfrm>
            <a:off x="1073150" y="2119313"/>
            <a:ext cx="73025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just"/>
            <a:r>
              <a:rPr lang="vi-VN" sz="3200" b="0" dirty="0"/>
              <a:t>- Hai gen qui định thân  xám và cánh dài cùng nằm trên 1 NST; hai gen qui định thân đen và cánh cụt cùng nằm trên NST tương đồng.</a:t>
            </a:r>
            <a:endParaRPr lang="en-US" sz="3200" b="0" dirty="0"/>
          </a:p>
          <a:p>
            <a:pPr algn="just"/>
            <a:r>
              <a:rPr lang="vi-VN" sz="3200" b="0" dirty="0"/>
              <a:t>- Các gen liên kết hoàn toàn trong quá trình giảm phân tạo giao tử.</a:t>
            </a:r>
            <a:endParaRPr lang="en-US" sz="3200" b="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8931"/>
                                        </p:tgtEl>
                                        <p:attrNameLst>
                                          <p:attrName>style.visibility</p:attrName>
                                        </p:attrNameLst>
                                      </p:cBhvr>
                                      <p:to>
                                        <p:strVal val="visible"/>
                                      </p:to>
                                    </p:set>
                                    <p:animEffect transition="in" filter="box(in)">
                                      <p:cBhvr>
                                        <p:cTn id="7" dur="500"/>
                                        <p:tgtEl>
                                          <p:spTgt spid="389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932"/>
                                        </p:tgtEl>
                                        <p:attrNameLst>
                                          <p:attrName>style.visibility</p:attrName>
                                        </p:attrNameLst>
                                      </p:cBhvr>
                                      <p:to>
                                        <p:strVal val="visible"/>
                                      </p:to>
                                    </p:set>
                                    <p:animEffect transition="in" filter="fade">
                                      <p:cBhvr>
                                        <p:cTn id="12" dur="1000"/>
                                        <p:tgtEl>
                                          <p:spTgt spid="38932"/>
                                        </p:tgtEl>
                                      </p:cBhvr>
                                    </p:animEffect>
                                    <p:anim calcmode="lin" valueType="num">
                                      <p:cBhvr>
                                        <p:cTn id="13" dur="1000" fill="hold"/>
                                        <p:tgtEl>
                                          <p:spTgt spid="38932"/>
                                        </p:tgtEl>
                                        <p:attrNameLst>
                                          <p:attrName>ppt_x</p:attrName>
                                        </p:attrNameLst>
                                      </p:cBhvr>
                                      <p:tavLst>
                                        <p:tav tm="0">
                                          <p:val>
                                            <p:strVal val="#ppt_x"/>
                                          </p:val>
                                        </p:tav>
                                        <p:tav tm="100000">
                                          <p:val>
                                            <p:strVal val="#ppt_x"/>
                                          </p:val>
                                        </p:tav>
                                      </p:tavLst>
                                    </p:anim>
                                    <p:anim calcmode="lin" valueType="num">
                                      <p:cBhvr>
                                        <p:cTn id="14" dur="1000" fill="hold"/>
                                        <p:tgtEl>
                                          <p:spTgt spid="389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1" grpId="0"/>
      <p:bldP spid="389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3" name="Text Box 17">
            <a:extLst>
              <a:ext uri="{FF2B5EF4-FFF2-40B4-BE49-F238E27FC236}">
                <a16:creationId xmlns:a16="http://schemas.microsoft.com/office/drawing/2014/main" id="{E334AB0B-BC02-4DE3-9574-9183FFDE32C1}"/>
              </a:ext>
            </a:extLst>
          </p:cNvPr>
          <p:cNvSpPr txBox="1">
            <a:spLocks noChangeArrowheads="1"/>
          </p:cNvSpPr>
          <p:nvPr/>
        </p:nvSpPr>
        <p:spPr bwMode="auto">
          <a:xfrm>
            <a:off x="762000" y="114300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a:t>
            </a:r>
            <a:r>
              <a:rPr kumimoji="0" lang="en-US" altLang="en-US" sz="28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t/c</a:t>
            </a: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55314" name="Group 18">
            <a:extLst>
              <a:ext uri="{FF2B5EF4-FFF2-40B4-BE49-F238E27FC236}">
                <a16:creationId xmlns:a16="http://schemas.microsoft.com/office/drawing/2014/main" id="{2D0AE197-EFB3-4FC5-A2AD-8A3D3C7229C2}"/>
              </a:ext>
            </a:extLst>
          </p:cNvPr>
          <p:cNvGrpSpPr>
            <a:grpSpLocks/>
          </p:cNvGrpSpPr>
          <p:nvPr/>
        </p:nvGrpSpPr>
        <p:grpSpPr bwMode="auto">
          <a:xfrm>
            <a:off x="1371600" y="1295400"/>
            <a:ext cx="304800" cy="381000"/>
            <a:chOff x="2016" y="2688"/>
            <a:chExt cx="536" cy="960"/>
          </a:xfrm>
        </p:grpSpPr>
        <p:sp>
          <p:nvSpPr>
            <p:cNvPr id="55315" name="Oval 19">
              <a:extLst>
                <a:ext uri="{FF2B5EF4-FFF2-40B4-BE49-F238E27FC236}">
                  <a16:creationId xmlns:a16="http://schemas.microsoft.com/office/drawing/2014/main" id="{6E6C1824-0BC8-4993-BC05-F82BFF625F87}"/>
                </a:ext>
              </a:extLst>
            </p:cNvPr>
            <p:cNvSpPr>
              <a:spLocks noChangeArrowheads="1"/>
            </p:cNvSpPr>
            <p:nvPr/>
          </p:nvSpPr>
          <p:spPr bwMode="auto">
            <a:xfrm>
              <a:off x="2016" y="2688"/>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316" name="Line 20">
              <a:extLst>
                <a:ext uri="{FF2B5EF4-FFF2-40B4-BE49-F238E27FC236}">
                  <a16:creationId xmlns:a16="http://schemas.microsoft.com/office/drawing/2014/main" id="{A37A1B09-01D1-4438-9746-F9973F0D0A59}"/>
                </a:ext>
              </a:extLst>
            </p:cNvPr>
            <p:cNvSpPr>
              <a:spLocks noChangeShapeType="1"/>
            </p:cNvSpPr>
            <p:nvPr/>
          </p:nvSpPr>
          <p:spPr bwMode="auto">
            <a:xfrm>
              <a:off x="2288" y="3216"/>
              <a:ext cx="0" cy="43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317" name="Line 21">
              <a:extLst>
                <a:ext uri="{FF2B5EF4-FFF2-40B4-BE49-F238E27FC236}">
                  <a16:creationId xmlns:a16="http://schemas.microsoft.com/office/drawing/2014/main" id="{253806AF-06BF-4FFA-97C4-2E790AF91FD1}"/>
                </a:ext>
              </a:extLst>
            </p:cNvPr>
            <p:cNvSpPr>
              <a:spLocks noChangeShapeType="1"/>
            </p:cNvSpPr>
            <p:nvPr/>
          </p:nvSpPr>
          <p:spPr bwMode="auto">
            <a:xfrm>
              <a:off x="2024" y="3408"/>
              <a:ext cx="52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5331" name="Text Box 35">
            <a:extLst>
              <a:ext uri="{FF2B5EF4-FFF2-40B4-BE49-F238E27FC236}">
                <a16:creationId xmlns:a16="http://schemas.microsoft.com/office/drawing/2014/main" id="{0C41BF14-399C-40F8-A3BC-0D1DE7E33633}"/>
              </a:ext>
            </a:extLst>
          </p:cNvPr>
          <p:cNvSpPr txBox="1">
            <a:spLocks noChangeArrowheads="1"/>
          </p:cNvSpPr>
          <p:nvPr/>
        </p:nvSpPr>
        <p:spPr bwMode="auto">
          <a:xfrm>
            <a:off x="3124200" y="1219200"/>
            <a:ext cx="68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AB</a:t>
            </a:r>
          </a:p>
        </p:txBody>
      </p:sp>
      <p:sp>
        <p:nvSpPr>
          <p:cNvPr id="55332" name="Text Box 36">
            <a:extLst>
              <a:ext uri="{FF2B5EF4-FFF2-40B4-BE49-F238E27FC236}">
                <a16:creationId xmlns:a16="http://schemas.microsoft.com/office/drawing/2014/main" id="{79406F2D-690A-48FC-BE48-99ACFF688984}"/>
              </a:ext>
            </a:extLst>
          </p:cNvPr>
          <p:cNvSpPr txBox="1">
            <a:spLocks noChangeArrowheads="1"/>
          </p:cNvSpPr>
          <p:nvPr/>
        </p:nvSpPr>
        <p:spPr bwMode="auto">
          <a:xfrm>
            <a:off x="1295400" y="1295400"/>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Xám-Dài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a:t>
            </a:r>
          </a:p>
        </p:txBody>
      </p:sp>
      <p:sp>
        <p:nvSpPr>
          <p:cNvPr id="55333" name="Text Box 37">
            <a:extLst>
              <a:ext uri="{FF2B5EF4-FFF2-40B4-BE49-F238E27FC236}">
                <a16:creationId xmlns:a16="http://schemas.microsoft.com/office/drawing/2014/main" id="{CD2468A0-3C16-4F53-B1D3-B640999777E3}"/>
              </a:ext>
            </a:extLst>
          </p:cNvPr>
          <p:cNvSpPr txBox="1">
            <a:spLocks noChangeArrowheads="1"/>
          </p:cNvSpPr>
          <p:nvPr/>
        </p:nvSpPr>
        <p:spPr bwMode="auto">
          <a:xfrm>
            <a:off x="4038600" y="1295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p>
        </p:txBody>
      </p:sp>
      <p:sp>
        <p:nvSpPr>
          <p:cNvPr id="55347" name="Text Box 51">
            <a:extLst>
              <a:ext uri="{FF2B5EF4-FFF2-40B4-BE49-F238E27FC236}">
                <a16:creationId xmlns:a16="http://schemas.microsoft.com/office/drawing/2014/main" id="{2F6CE631-0A6F-436B-A41F-AEDAE3F4CE77}"/>
              </a:ext>
            </a:extLst>
          </p:cNvPr>
          <p:cNvSpPr txBox="1">
            <a:spLocks noChangeArrowheads="1"/>
          </p:cNvSpPr>
          <p:nvPr/>
        </p:nvSpPr>
        <p:spPr bwMode="auto">
          <a:xfrm>
            <a:off x="5029200" y="1219200"/>
            <a:ext cx="609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en-US" altLang="en-US" sz="2400" b="1" i="0" u="sng"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ab</a:t>
            </a:r>
          </a:p>
        </p:txBody>
      </p:sp>
      <p:sp>
        <p:nvSpPr>
          <p:cNvPr id="55348" name="Text Box 52">
            <a:extLst>
              <a:ext uri="{FF2B5EF4-FFF2-40B4-BE49-F238E27FC236}">
                <a16:creationId xmlns:a16="http://schemas.microsoft.com/office/drawing/2014/main" id="{6EAD16D3-6CE9-4872-BF54-89344F055A02}"/>
              </a:ext>
            </a:extLst>
          </p:cNvPr>
          <p:cNvSpPr txBox="1">
            <a:spLocks noChangeArrowheads="1"/>
          </p:cNvSpPr>
          <p:nvPr/>
        </p:nvSpPr>
        <p:spPr bwMode="auto">
          <a:xfrm>
            <a:off x="6187762" y="1266457"/>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(Đen-Cụt)</a:t>
            </a:r>
          </a:p>
        </p:txBody>
      </p:sp>
      <p:grpSp>
        <p:nvGrpSpPr>
          <p:cNvPr id="55349" name="Group 53">
            <a:extLst>
              <a:ext uri="{FF2B5EF4-FFF2-40B4-BE49-F238E27FC236}">
                <a16:creationId xmlns:a16="http://schemas.microsoft.com/office/drawing/2014/main" id="{F3E444FA-C675-4EF9-BBBD-B931CFDE527D}"/>
              </a:ext>
            </a:extLst>
          </p:cNvPr>
          <p:cNvGrpSpPr>
            <a:grpSpLocks/>
          </p:cNvGrpSpPr>
          <p:nvPr/>
        </p:nvGrpSpPr>
        <p:grpSpPr bwMode="auto">
          <a:xfrm rot="-1032052">
            <a:off x="6019800" y="1295400"/>
            <a:ext cx="406400" cy="384175"/>
            <a:chOff x="1200" y="2496"/>
            <a:chExt cx="864" cy="672"/>
          </a:xfrm>
        </p:grpSpPr>
        <p:sp>
          <p:nvSpPr>
            <p:cNvPr id="55350" name="Oval 54">
              <a:extLst>
                <a:ext uri="{FF2B5EF4-FFF2-40B4-BE49-F238E27FC236}">
                  <a16:creationId xmlns:a16="http://schemas.microsoft.com/office/drawing/2014/main" id="{3BED1018-40A0-4303-8C4B-A00C2FC42136}"/>
                </a:ext>
              </a:extLst>
            </p:cNvPr>
            <p:cNvSpPr>
              <a:spLocks noChangeArrowheads="1"/>
            </p:cNvSpPr>
            <p:nvPr/>
          </p:nvSpPr>
          <p:spPr bwMode="auto">
            <a:xfrm>
              <a:off x="1200" y="2640"/>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351" name="Line 55">
              <a:extLst>
                <a:ext uri="{FF2B5EF4-FFF2-40B4-BE49-F238E27FC236}">
                  <a16:creationId xmlns:a16="http://schemas.microsoft.com/office/drawing/2014/main" id="{94FA7DEC-01F1-43E4-869F-1F03606A75B9}"/>
                </a:ext>
              </a:extLst>
            </p:cNvPr>
            <p:cNvSpPr>
              <a:spLocks noChangeShapeType="1"/>
            </p:cNvSpPr>
            <p:nvPr/>
          </p:nvSpPr>
          <p:spPr bwMode="auto">
            <a:xfrm flipV="1">
              <a:off x="1680" y="2496"/>
              <a:ext cx="384" cy="2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5352" name="Text Box 56">
            <a:extLst>
              <a:ext uri="{FF2B5EF4-FFF2-40B4-BE49-F238E27FC236}">
                <a16:creationId xmlns:a16="http://schemas.microsoft.com/office/drawing/2014/main" id="{FA2EDCA0-6F6C-46DA-AB8D-BE7F75784631}"/>
              </a:ext>
            </a:extLst>
          </p:cNvPr>
          <p:cNvSpPr txBox="1">
            <a:spLocks noChangeArrowheads="1"/>
          </p:cNvSpPr>
          <p:nvPr/>
        </p:nvSpPr>
        <p:spPr bwMode="auto">
          <a:xfrm>
            <a:off x="762000" y="1981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G</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P </a:t>
            </a: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p>
        </p:txBody>
      </p:sp>
      <p:sp>
        <p:nvSpPr>
          <p:cNvPr id="55353" name="Rectangle 57">
            <a:extLst>
              <a:ext uri="{FF2B5EF4-FFF2-40B4-BE49-F238E27FC236}">
                <a16:creationId xmlns:a16="http://schemas.microsoft.com/office/drawing/2014/main" id="{AE68B295-B443-4674-9ED7-E9D10FC2C61C}"/>
              </a:ext>
            </a:extLst>
          </p:cNvPr>
          <p:cNvSpPr>
            <a:spLocks noChangeArrowheads="1"/>
          </p:cNvSpPr>
          <p:nvPr/>
        </p:nvSpPr>
        <p:spPr bwMode="auto">
          <a:xfrm>
            <a:off x="2438400" y="20574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AB</a:t>
            </a:r>
          </a:p>
        </p:txBody>
      </p:sp>
      <p:sp>
        <p:nvSpPr>
          <p:cNvPr id="55362" name="Text Box 66">
            <a:extLst>
              <a:ext uri="{FF2B5EF4-FFF2-40B4-BE49-F238E27FC236}">
                <a16:creationId xmlns:a16="http://schemas.microsoft.com/office/drawing/2014/main" id="{38F9E90B-1718-402B-B095-7C8109E57723}"/>
              </a:ext>
            </a:extLst>
          </p:cNvPr>
          <p:cNvSpPr txBox="1">
            <a:spLocks noChangeArrowheads="1"/>
          </p:cNvSpPr>
          <p:nvPr/>
        </p:nvSpPr>
        <p:spPr bwMode="auto">
          <a:xfrm>
            <a:off x="762000" y="2743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F</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1 :</a:t>
            </a: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55380" name="Text Box 84">
            <a:extLst>
              <a:ext uri="{FF2B5EF4-FFF2-40B4-BE49-F238E27FC236}">
                <a16:creationId xmlns:a16="http://schemas.microsoft.com/office/drawing/2014/main" id="{1FCEF911-D3BD-4AAB-8666-CD5E97E32207}"/>
              </a:ext>
            </a:extLst>
          </p:cNvPr>
          <p:cNvSpPr txBox="1">
            <a:spLocks noChangeArrowheads="1"/>
          </p:cNvSpPr>
          <p:nvPr/>
        </p:nvSpPr>
        <p:spPr bwMode="auto">
          <a:xfrm>
            <a:off x="3733800" y="2590800"/>
            <a:ext cx="628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ab</a:t>
            </a:r>
          </a:p>
        </p:txBody>
      </p:sp>
      <p:sp>
        <p:nvSpPr>
          <p:cNvPr id="55381" name="Text Box 85">
            <a:extLst>
              <a:ext uri="{FF2B5EF4-FFF2-40B4-BE49-F238E27FC236}">
                <a16:creationId xmlns:a16="http://schemas.microsoft.com/office/drawing/2014/main" id="{0E5850BC-22E0-4D17-ABC6-91F94752B9BE}"/>
              </a:ext>
            </a:extLst>
          </p:cNvPr>
          <p:cNvSpPr txBox="1">
            <a:spLocks noChangeArrowheads="1"/>
          </p:cNvSpPr>
          <p:nvPr/>
        </p:nvSpPr>
        <p:spPr bwMode="auto">
          <a:xfrm>
            <a:off x="5029200" y="27432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(100% xám dài)</a:t>
            </a:r>
          </a:p>
        </p:txBody>
      </p:sp>
      <p:sp>
        <p:nvSpPr>
          <p:cNvPr id="55385" name="Text Box 89">
            <a:extLst>
              <a:ext uri="{FF2B5EF4-FFF2-40B4-BE49-F238E27FC236}">
                <a16:creationId xmlns:a16="http://schemas.microsoft.com/office/drawing/2014/main" id="{85167AFB-AB96-45CA-8D69-734C1C20C703}"/>
              </a:ext>
            </a:extLst>
          </p:cNvPr>
          <p:cNvSpPr txBox="1">
            <a:spLocks noChangeArrowheads="1"/>
          </p:cNvSpPr>
          <p:nvPr/>
        </p:nvSpPr>
        <p:spPr bwMode="auto">
          <a:xfrm>
            <a:off x="5410200" y="2057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ab</a:t>
            </a:r>
          </a:p>
        </p:txBody>
      </p:sp>
      <p:sp>
        <p:nvSpPr>
          <p:cNvPr id="55390" name="Text Box 94">
            <a:extLst>
              <a:ext uri="{FF2B5EF4-FFF2-40B4-BE49-F238E27FC236}">
                <a16:creationId xmlns:a16="http://schemas.microsoft.com/office/drawing/2014/main" id="{A3A211FA-2F75-402E-BF8C-8ACC199C6D54}"/>
              </a:ext>
            </a:extLst>
          </p:cNvPr>
          <p:cNvSpPr txBox="1">
            <a:spLocks noChangeArrowheads="1"/>
          </p:cNvSpPr>
          <p:nvPr/>
        </p:nvSpPr>
        <p:spPr bwMode="auto">
          <a:xfrm>
            <a:off x="838200" y="3200400"/>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Lai phân tích ruồi </a:t>
            </a: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đực F1</a:t>
            </a:r>
          </a:p>
        </p:txBody>
      </p:sp>
      <p:sp>
        <p:nvSpPr>
          <p:cNvPr id="55407" name="Text Box 111">
            <a:extLst>
              <a:ext uri="{FF2B5EF4-FFF2-40B4-BE49-F238E27FC236}">
                <a16:creationId xmlns:a16="http://schemas.microsoft.com/office/drawing/2014/main" id="{D6FA58F1-EA47-44F7-A176-2FF6D99600AF}"/>
              </a:ext>
            </a:extLst>
          </p:cNvPr>
          <p:cNvSpPr txBox="1">
            <a:spLocks noChangeArrowheads="1"/>
          </p:cNvSpPr>
          <p:nvPr/>
        </p:nvSpPr>
        <p:spPr bwMode="auto">
          <a:xfrm>
            <a:off x="1143000" y="3810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F</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1</a:t>
            </a: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55408" name="Text Box 112">
            <a:extLst>
              <a:ext uri="{FF2B5EF4-FFF2-40B4-BE49-F238E27FC236}">
                <a16:creationId xmlns:a16="http://schemas.microsoft.com/office/drawing/2014/main" id="{D1C038CD-883C-4528-A438-51707670A0C4}"/>
              </a:ext>
            </a:extLst>
          </p:cNvPr>
          <p:cNvSpPr txBox="1">
            <a:spLocks noChangeArrowheads="1"/>
          </p:cNvSpPr>
          <p:nvPr/>
        </p:nvSpPr>
        <p:spPr bwMode="auto">
          <a:xfrm>
            <a:off x="3657600" y="3657600"/>
            <a:ext cx="83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ab</a:t>
            </a:r>
          </a:p>
        </p:txBody>
      </p:sp>
      <p:sp>
        <p:nvSpPr>
          <p:cNvPr id="55422" name="Text Box 126">
            <a:extLst>
              <a:ext uri="{FF2B5EF4-FFF2-40B4-BE49-F238E27FC236}">
                <a16:creationId xmlns:a16="http://schemas.microsoft.com/office/drawing/2014/main" id="{9E486FF6-3807-4F47-8A41-92A6031A0FEB}"/>
              </a:ext>
            </a:extLst>
          </p:cNvPr>
          <p:cNvSpPr txBox="1">
            <a:spLocks noChangeArrowheads="1"/>
          </p:cNvSpPr>
          <p:nvPr/>
        </p:nvSpPr>
        <p:spPr bwMode="auto">
          <a:xfrm>
            <a:off x="5638800" y="3581400"/>
            <a:ext cx="609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en-US" altLang="en-US" sz="2400" b="1" i="0" u="sng"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ab</a:t>
            </a:r>
          </a:p>
        </p:txBody>
      </p:sp>
      <p:grpSp>
        <p:nvGrpSpPr>
          <p:cNvPr id="55423" name="Group 127">
            <a:extLst>
              <a:ext uri="{FF2B5EF4-FFF2-40B4-BE49-F238E27FC236}">
                <a16:creationId xmlns:a16="http://schemas.microsoft.com/office/drawing/2014/main" id="{843EFF79-6E94-432E-8542-A80D480413E0}"/>
              </a:ext>
            </a:extLst>
          </p:cNvPr>
          <p:cNvGrpSpPr>
            <a:grpSpLocks/>
          </p:cNvGrpSpPr>
          <p:nvPr/>
        </p:nvGrpSpPr>
        <p:grpSpPr bwMode="auto">
          <a:xfrm rot="-1032052">
            <a:off x="838200" y="3810000"/>
            <a:ext cx="406400" cy="384175"/>
            <a:chOff x="1200" y="2496"/>
            <a:chExt cx="864" cy="672"/>
          </a:xfrm>
        </p:grpSpPr>
        <p:sp>
          <p:nvSpPr>
            <p:cNvPr id="55424" name="Oval 128">
              <a:extLst>
                <a:ext uri="{FF2B5EF4-FFF2-40B4-BE49-F238E27FC236}">
                  <a16:creationId xmlns:a16="http://schemas.microsoft.com/office/drawing/2014/main" id="{715FFB0F-826A-4622-967B-C9C983463EC2}"/>
                </a:ext>
              </a:extLst>
            </p:cNvPr>
            <p:cNvSpPr>
              <a:spLocks noChangeArrowheads="1"/>
            </p:cNvSpPr>
            <p:nvPr/>
          </p:nvSpPr>
          <p:spPr bwMode="auto">
            <a:xfrm>
              <a:off x="1200" y="2640"/>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425" name="Line 129">
              <a:extLst>
                <a:ext uri="{FF2B5EF4-FFF2-40B4-BE49-F238E27FC236}">
                  <a16:creationId xmlns:a16="http://schemas.microsoft.com/office/drawing/2014/main" id="{0D78BCAA-F799-41C3-8669-41BEBDE8D362}"/>
                </a:ext>
              </a:extLst>
            </p:cNvPr>
            <p:cNvSpPr>
              <a:spLocks noChangeShapeType="1"/>
            </p:cNvSpPr>
            <p:nvPr/>
          </p:nvSpPr>
          <p:spPr bwMode="auto">
            <a:xfrm flipV="1">
              <a:off x="1680" y="2496"/>
              <a:ext cx="384" cy="2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55426" name="Group 130">
            <a:extLst>
              <a:ext uri="{FF2B5EF4-FFF2-40B4-BE49-F238E27FC236}">
                <a16:creationId xmlns:a16="http://schemas.microsoft.com/office/drawing/2014/main" id="{9794B774-190B-4A3E-B297-9CD4A0B60CA1}"/>
              </a:ext>
            </a:extLst>
          </p:cNvPr>
          <p:cNvGrpSpPr>
            <a:grpSpLocks/>
          </p:cNvGrpSpPr>
          <p:nvPr/>
        </p:nvGrpSpPr>
        <p:grpSpPr bwMode="auto">
          <a:xfrm>
            <a:off x="5181600" y="3810000"/>
            <a:ext cx="304800" cy="381000"/>
            <a:chOff x="2016" y="2688"/>
            <a:chExt cx="536" cy="960"/>
          </a:xfrm>
        </p:grpSpPr>
        <p:sp>
          <p:nvSpPr>
            <p:cNvPr id="55427" name="Oval 131">
              <a:extLst>
                <a:ext uri="{FF2B5EF4-FFF2-40B4-BE49-F238E27FC236}">
                  <a16:creationId xmlns:a16="http://schemas.microsoft.com/office/drawing/2014/main" id="{160D7E3F-50F0-448C-9EA0-300CAEB08596}"/>
                </a:ext>
              </a:extLst>
            </p:cNvPr>
            <p:cNvSpPr>
              <a:spLocks noChangeArrowheads="1"/>
            </p:cNvSpPr>
            <p:nvPr/>
          </p:nvSpPr>
          <p:spPr bwMode="auto">
            <a:xfrm>
              <a:off x="2016" y="2688"/>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428" name="Line 132">
              <a:extLst>
                <a:ext uri="{FF2B5EF4-FFF2-40B4-BE49-F238E27FC236}">
                  <a16:creationId xmlns:a16="http://schemas.microsoft.com/office/drawing/2014/main" id="{1C32C0E3-CB7C-4ED6-9F7A-AA2E9EB8423A}"/>
                </a:ext>
              </a:extLst>
            </p:cNvPr>
            <p:cNvSpPr>
              <a:spLocks noChangeShapeType="1"/>
            </p:cNvSpPr>
            <p:nvPr/>
          </p:nvSpPr>
          <p:spPr bwMode="auto">
            <a:xfrm>
              <a:off x="2288" y="3216"/>
              <a:ext cx="0" cy="43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429" name="Line 133">
              <a:extLst>
                <a:ext uri="{FF2B5EF4-FFF2-40B4-BE49-F238E27FC236}">
                  <a16:creationId xmlns:a16="http://schemas.microsoft.com/office/drawing/2014/main" id="{0C88BF9C-DB5A-49A1-9E6A-D551C1CBF143}"/>
                </a:ext>
              </a:extLst>
            </p:cNvPr>
            <p:cNvSpPr>
              <a:spLocks noChangeShapeType="1"/>
            </p:cNvSpPr>
            <p:nvPr/>
          </p:nvSpPr>
          <p:spPr bwMode="auto">
            <a:xfrm>
              <a:off x="2024" y="3408"/>
              <a:ext cx="52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5430" name="Text Box 134">
            <a:extLst>
              <a:ext uri="{FF2B5EF4-FFF2-40B4-BE49-F238E27FC236}">
                <a16:creationId xmlns:a16="http://schemas.microsoft.com/office/drawing/2014/main" id="{BAD91AEB-B619-4B5B-97C9-65A240A424B2}"/>
              </a:ext>
            </a:extLst>
          </p:cNvPr>
          <p:cNvSpPr txBox="1">
            <a:spLocks noChangeArrowheads="1"/>
          </p:cNvSpPr>
          <p:nvPr/>
        </p:nvSpPr>
        <p:spPr bwMode="auto">
          <a:xfrm>
            <a:off x="4648200" y="3810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p>
        </p:txBody>
      </p:sp>
      <p:sp>
        <p:nvSpPr>
          <p:cNvPr id="55453" name="Text Box 157">
            <a:extLst>
              <a:ext uri="{FF2B5EF4-FFF2-40B4-BE49-F238E27FC236}">
                <a16:creationId xmlns:a16="http://schemas.microsoft.com/office/drawing/2014/main" id="{F6CCD886-75A1-438D-BAD6-B1A41209D4C9}"/>
              </a:ext>
            </a:extLst>
          </p:cNvPr>
          <p:cNvSpPr txBox="1">
            <a:spLocks noChangeArrowheads="1"/>
          </p:cNvSpPr>
          <p:nvPr/>
        </p:nvSpPr>
        <p:spPr bwMode="auto">
          <a:xfrm>
            <a:off x="762000" y="44958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G</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F </a:t>
            </a: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p>
        </p:txBody>
      </p:sp>
      <p:sp>
        <p:nvSpPr>
          <p:cNvPr id="55454" name="Rectangle 158">
            <a:extLst>
              <a:ext uri="{FF2B5EF4-FFF2-40B4-BE49-F238E27FC236}">
                <a16:creationId xmlns:a16="http://schemas.microsoft.com/office/drawing/2014/main" id="{B0F26E6E-FB56-4DD5-9F01-9368F0D0CED5}"/>
              </a:ext>
            </a:extLst>
          </p:cNvPr>
          <p:cNvSpPr>
            <a:spLocks noChangeArrowheads="1"/>
          </p:cNvSpPr>
          <p:nvPr/>
        </p:nvSpPr>
        <p:spPr bwMode="auto">
          <a:xfrm>
            <a:off x="2514600" y="4572000"/>
            <a:ext cx="2144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AB</a:t>
            </a: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 = </a:t>
            </a:r>
            <a:r>
              <a:rPr kumimoji="0" lang="en-US" altLang="en-US" sz="2800" b="1" i="0" u="sng" strike="noStrike" kern="1200" cap="none" spc="0" normalizeH="0" baseline="0" noProof="0">
                <a:ln>
                  <a:noFill/>
                </a:ln>
                <a:solidFill>
                  <a:srgbClr val="0000FF"/>
                </a:solidFill>
                <a:effectLst/>
                <a:uLnTx/>
                <a:uFillTx/>
                <a:latin typeface="Times New Roman" panose="02020603050405020304" pitchFamily="18" charset="0"/>
                <a:ea typeface="+mn-ea"/>
                <a:cs typeface="+mn-cs"/>
              </a:rPr>
              <a:t>ab </a:t>
            </a: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1/2</a:t>
            </a:r>
          </a:p>
        </p:txBody>
      </p:sp>
      <p:sp>
        <p:nvSpPr>
          <p:cNvPr id="55456" name="Text Box 160">
            <a:extLst>
              <a:ext uri="{FF2B5EF4-FFF2-40B4-BE49-F238E27FC236}">
                <a16:creationId xmlns:a16="http://schemas.microsoft.com/office/drawing/2014/main" id="{3ED25A31-F3FA-486E-810F-F56A30BED68E}"/>
              </a:ext>
            </a:extLst>
          </p:cNvPr>
          <p:cNvSpPr txBox="1">
            <a:spLocks noChangeArrowheads="1"/>
          </p:cNvSpPr>
          <p:nvPr/>
        </p:nvSpPr>
        <p:spPr bwMode="auto">
          <a:xfrm>
            <a:off x="5410200" y="46482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ab</a:t>
            </a: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5487" name="Text Box 191">
            <a:extLst>
              <a:ext uri="{FF2B5EF4-FFF2-40B4-BE49-F238E27FC236}">
                <a16:creationId xmlns:a16="http://schemas.microsoft.com/office/drawing/2014/main" id="{3F042491-3C34-4F3D-9984-8162F4885CB2}"/>
              </a:ext>
            </a:extLst>
          </p:cNvPr>
          <p:cNvSpPr txBox="1">
            <a:spLocks noChangeArrowheads="1"/>
          </p:cNvSpPr>
          <p:nvPr/>
        </p:nvSpPr>
        <p:spPr bwMode="auto">
          <a:xfrm>
            <a:off x="762000" y="5562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F</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a  </a:t>
            </a: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p>
        </p:txBody>
      </p:sp>
      <p:sp>
        <p:nvSpPr>
          <p:cNvPr id="55488" name="Rectangle 192">
            <a:extLst>
              <a:ext uri="{FF2B5EF4-FFF2-40B4-BE49-F238E27FC236}">
                <a16:creationId xmlns:a16="http://schemas.microsoft.com/office/drawing/2014/main" id="{D5541BF5-BDE5-4B1C-9FF5-309D73BEBA61}"/>
              </a:ext>
            </a:extLst>
          </p:cNvPr>
          <p:cNvSpPr>
            <a:spLocks noChangeArrowheads="1"/>
          </p:cNvSpPr>
          <p:nvPr/>
        </p:nvSpPr>
        <p:spPr bwMode="auto">
          <a:xfrm>
            <a:off x="2286000" y="5562600"/>
            <a:ext cx="129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0" lang="en-US" altLang="en-US" sz="2400" b="1" i="0" u="sng"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1</a:t>
            </a: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0" lang="en-US" altLang="en-US" sz="2400" b="1" i="0" u="sng"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     2   ab</a:t>
            </a:r>
          </a:p>
        </p:txBody>
      </p:sp>
      <p:sp>
        <p:nvSpPr>
          <p:cNvPr id="55490" name="Text Box 194">
            <a:extLst>
              <a:ext uri="{FF2B5EF4-FFF2-40B4-BE49-F238E27FC236}">
                <a16:creationId xmlns:a16="http://schemas.microsoft.com/office/drawing/2014/main" id="{3F6D1415-FBE4-494D-9EEF-E127B45EF060}"/>
              </a:ext>
            </a:extLst>
          </p:cNvPr>
          <p:cNvSpPr txBox="1">
            <a:spLocks noChangeArrowheads="1"/>
          </p:cNvSpPr>
          <p:nvPr/>
        </p:nvSpPr>
        <p:spPr bwMode="auto">
          <a:xfrm>
            <a:off x="1828800" y="6338888"/>
            <a:ext cx="2667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50% Xám-Dài,</a:t>
            </a:r>
          </a:p>
        </p:txBody>
      </p:sp>
      <p:sp>
        <p:nvSpPr>
          <p:cNvPr id="55491" name="Text Box 195">
            <a:extLst>
              <a:ext uri="{FF2B5EF4-FFF2-40B4-BE49-F238E27FC236}">
                <a16:creationId xmlns:a16="http://schemas.microsoft.com/office/drawing/2014/main" id="{10FBDF2C-4B5E-4505-99CB-E275291222EA}"/>
              </a:ext>
            </a:extLst>
          </p:cNvPr>
          <p:cNvSpPr txBox="1">
            <a:spLocks noChangeArrowheads="1"/>
          </p:cNvSpPr>
          <p:nvPr/>
        </p:nvSpPr>
        <p:spPr bwMode="auto">
          <a:xfrm>
            <a:off x="4800600" y="6338888"/>
            <a:ext cx="2895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50% Đen-Cụt</a:t>
            </a:r>
          </a:p>
        </p:txBody>
      </p:sp>
      <p:sp>
        <p:nvSpPr>
          <p:cNvPr id="55492" name="Text Box 196">
            <a:extLst>
              <a:ext uri="{FF2B5EF4-FFF2-40B4-BE49-F238E27FC236}">
                <a16:creationId xmlns:a16="http://schemas.microsoft.com/office/drawing/2014/main" id="{A64E3779-D80D-4C8B-8111-439DB628B5C0}"/>
              </a:ext>
            </a:extLst>
          </p:cNvPr>
          <p:cNvSpPr txBox="1">
            <a:spLocks noChangeArrowheads="1"/>
          </p:cNvSpPr>
          <p:nvPr/>
        </p:nvSpPr>
        <p:spPr bwMode="auto">
          <a:xfrm>
            <a:off x="1600200" y="37338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(Xám-Dài)</a:t>
            </a:r>
          </a:p>
        </p:txBody>
      </p:sp>
      <p:sp>
        <p:nvSpPr>
          <p:cNvPr id="55493" name="Text Box 197">
            <a:extLst>
              <a:ext uri="{FF2B5EF4-FFF2-40B4-BE49-F238E27FC236}">
                <a16:creationId xmlns:a16="http://schemas.microsoft.com/office/drawing/2014/main" id="{E812371C-BE72-4207-929F-2832CB7367EA}"/>
              </a:ext>
            </a:extLst>
          </p:cNvPr>
          <p:cNvSpPr txBox="1">
            <a:spLocks noChangeArrowheads="1"/>
          </p:cNvSpPr>
          <p:nvPr/>
        </p:nvSpPr>
        <p:spPr bwMode="auto">
          <a:xfrm>
            <a:off x="6477000" y="36576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(Đen-Cụt)</a:t>
            </a:r>
          </a:p>
        </p:txBody>
      </p:sp>
      <p:sp>
        <p:nvSpPr>
          <p:cNvPr id="55494" name="Rectangle 198">
            <a:extLst>
              <a:ext uri="{FF2B5EF4-FFF2-40B4-BE49-F238E27FC236}">
                <a16:creationId xmlns:a16="http://schemas.microsoft.com/office/drawing/2014/main" id="{DC533D08-7CE9-4997-B9F1-5851F3D8344B}"/>
              </a:ext>
            </a:extLst>
          </p:cNvPr>
          <p:cNvSpPr>
            <a:spLocks noChangeArrowheads="1"/>
          </p:cNvSpPr>
          <p:nvPr/>
        </p:nvSpPr>
        <p:spPr bwMode="auto">
          <a:xfrm>
            <a:off x="5562600" y="5562600"/>
            <a:ext cx="129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0" lang="en-US" altLang="en-US" sz="2400" b="1" i="0" u="sng"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1</a:t>
            </a: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0" lang="en-US" altLang="en-US" sz="2400" b="1" i="0" u="sng"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     2   ab</a:t>
            </a:r>
          </a:p>
        </p:txBody>
      </p:sp>
      <p:sp>
        <p:nvSpPr>
          <p:cNvPr id="55495" name="Rectangle 199">
            <a:extLst>
              <a:ext uri="{FF2B5EF4-FFF2-40B4-BE49-F238E27FC236}">
                <a16:creationId xmlns:a16="http://schemas.microsoft.com/office/drawing/2014/main" id="{BB8FB04E-B94D-4A06-AD64-8706540D22F2}"/>
              </a:ext>
            </a:extLst>
          </p:cNvPr>
          <p:cNvSpPr>
            <a:spLocks noChangeArrowheads="1"/>
          </p:cNvSpPr>
          <p:nvPr/>
        </p:nvSpPr>
        <p:spPr bwMode="auto">
          <a:xfrm>
            <a:off x="4343400" y="5638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a:t>
            </a: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5496" name="Line 200">
            <a:extLst>
              <a:ext uri="{FF2B5EF4-FFF2-40B4-BE49-F238E27FC236}">
                <a16:creationId xmlns:a16="http://schemas.microsoft.com/office/drawing/2014/main" id="{8ABAE16A-82F4-4C33-8BD0-7AA2077116C0}"/>
              </a:ext>
            </a:extLst>
          </p:cNvPr>
          <p:cNvSpPr>
            <a:spLocks noChangeShapeType="1"/>
          </p:cNvSpPr>
          <p:nvPr/>
        </p:nvSpPr>
        <p:spPr bwMode="auto">
          <a:xfrm>
            <a:off x="4953000" y="4495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497" name="Line 201">
            <a:extLst>
              <a:ext uri="{FF2B5EF4-FFF2-40B4-BE49-F238E27FC236}">
                <a16:creationId xmlns:a16="http://schemas.microsoft.com/office/drawing/2014/main" id="{E232D06A-46CB-4184-A3D0-2C472A5808F0}"/>
              </a:ext>
            </a:extLst>
          </p:cNvPr>
          <p:cNvSpPr>
            <a:spLocks noChangeShapeType="1"/>
          </p:cNvSpPr>
          <p:nvPr/>
        </p:nvSpPr>
        <p:spPr bwMode="auto">
          <a:xfrm>
            <a:off x="4267200" y="1828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 name="Text Box 22">
            <a:extLst>
              <a:ext uri="{FF2B5EF4-FFF2-40B4-BE49-F238E27FC236}">
                <a16:creationId xmlns:a16="http://schemas.microsoft.com/office/drawing/2014/main" id="{6A9B76E7-0904-47A3-B25D-72DA6A832589}"/>
              </a:ext>
            </a:extLst>
          </p:cNvPr>
          <p:cNvSpPr txBox="1">
            <a:spLocks noChangeArrowheads="1"/>
          </p:cNvSpPr>
          <p:nvPr/>
        </p:nvSpPr>
        <p:spPr bwMode="auto">
          <a:xfrm>
            <a:off x="2400300" y="231810"/>
            <a:ext cx="419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4.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Sơ</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đô</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lai</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53"/>
                                        </p:tgtEl>
                                        <p:attrNameLst>
                                          <p:attrName>style.visibility</p:attrName>
                                        </p:attrNameLst>
                                      </p:cBhvr>
                                      <p:to>
                                        <p:strVal val="visible"/>
                                      </p:to>
                                    </p:set>
                                    <p:animEffect transition="in" filter="blinds(horizontal)">
                                      <p:cBhvr>
                                        <p:cTn id="7" dur="500"/>
                                        <p:tgtEl>
                                          <p:spTgt spid="5535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5385"/>
                                        </p:tgtEl>
                                        <p:attrNameLst>
                                          <p:attrName>style.visibility</p:attrName>
                                        </p:attrNameLst>
                                      </p:cBhvr>
                                      <p:to>
                                        <p:strVal val="visible"/>
                                      </p:to>
                                    </p:set>
                                    <p:animEffect transition="in" filter="blinds(horizontal)">
                                      <p:cBhvr>
                                        <p:cTn id="10" dur="500"/>
                                        <p:tgtEl>
                                          <p:spTgt spid="55385"/>
                                        </p:tgtEl>
                                      </p:cBhvr>
                                    </p:animEffect>
                                  </p:childTnLst>
                                </p:cTn>
                              </p:par>
                              <p:par>
                                <p:cTn id="11" presetID="3" presetClass="entr" presetSubtype="10" fill="hold" nodeType="withEffect">
                                  <p:stCondLst>
                                    <p:cond delay="0"/>
                                  </p:stCondLst>
                                  <p:childTnLst>
                                    <p:set>
                                      <p:cBhvr>
                                        <p:cTn id="12" dur="1" fill="hold">
                                          <p:stCondLst>
                                            <p:cond delay="0"/>
                                          </p:stCondLst>
                                        </p:cTn>
                                        <p:tgtEl>
                                          <p:spTgt spid="55497"/>
                                        </p:tgtEl>
                                        <p:attrNameLst>
                                          <p:attrName>style.visibility</p:attrName>
                                        </p:attrNameLst>
                                      </p:cBhvr>
                                      <p:to>
                                        <p:strVal val="visible"/>
                                      </p:to>
                                    </p:set>
                                    <p:animEffect transition="in" filter="blinds(horizontal)">
                                      <p:cBhvr>
                                        <p:cTn id="13" dur="500"/>
                                        <p:tgtEl>
                                          <p:spTgt spid="5549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5352"/>
                                        </p:tgtEl>
                                        <p:attrNameLst>
                                          <p:attrName>style.visibility</p:attrName>
                                        </p:attrNameLst>
                                      </p:cBhvr>
                                      <p:to>
                                        <p:strVal val="visible"/>
                                      </p:to>
                                    </p:set>
                                    <p:animEffect transition="in" filter="blinds(horizontal)">
                                      <p:cBhvr>
                                        <p:cTn id="16" dur="500"/>
                                        <p:tgtEl>
                                          <p:spTgt spid="553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5362"/>
                                        </p:tgtEl>
                                        <p:attrNameLst>
                                          <p:attrName>style.visibility</p:attrName>
                                        </p:attrNameLst>
                                      </p:cBhvr>
                                      <p:to>
                                        <p:strVal val="visible"/>
                                      </p:to>
                                    </p:set>
                                    <p:animEffect transition="in" filter="blinds(horizontal)">
                                      <p:cBhvr>
                                        <p:cTn id="21" dur="500"/>
                                        <p:tgtEl>
                                          <p:spTgt spid="5536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5381"/>
                                        </p:tgtEl>
                                        <p:attrNameLst>
                                          <p:attrName>style.visibility</p:attrName>
                                        </p:attrNameLst>
                                      </p:cBhvr>
                                      <p:to>
                                        <p:strVal val="visible"/>
                                      </p:to>
                                    </p:set>
                                    <p:animEffect transition="in" filter="blinds(horizontal)">
                                      <p:cBhvr>
                                        <p:cTn id="24" dur="500"/>
                                        <p:tgtEl>
                                          <p:spTgt spid="5538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5380"/>
                                        </p:tgtEl>
                                        <p:attrNameLst>
                                          <p:attrName>style.visibility</p:attrName>
                                        </p:attrNameLst>
                                      </p:cBhvr>
                                      <p:to>
                                        <p:strVal val="visible"/>
                                      </p:to>
                                    </p:set>
                                    <p:animEffect transition="in" filter="blinds(horizontal)">
                                      <p:cBhvr>
                                        <p:cTn id="27" dur="500"/>
                                        <p:tgtEl>
                                          <p:spTgt spid="553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55390"/>
                                        </p:tgtEl>
                                        <p:attrNameLst>
                                          <p:attrName>style.visibility</p:attrName>
                                        </p:attrNameLst>
                                      </p:cBhvr>
                                      <p:to>
                                        <p:strVal val="visible"/>
                                      </p:to>
                                    </p:set>
                                    <p:anim calcmode="lin" valueType="num">
                                      <p:cBhvr>
                                        <p:cTn id="32" dur="500" fill="hold"/>
                                        <p:tgtEl>
                                          <p:spTgt spid="55390"/>
                                        </p:tgtEl>
                                        <p:attrNameLst>
                                          <p:attrName>ppt_w</p:attrName>
                                        </p:attrNameLst>
                                      </p:cBhvr>
                                      <p:tavLst>
                                        <p:tav tm="0">
                                          <p:val>
                                            <p:fltVal val="0"/>
                                          </p:val>
                                        </p:tav>
                                        <p:tav tm="100000">
                                          <p:val>
                                            <p:strVal val="#ppt_w"/>
                                          </p:val>
                                        </p:tav>
                                      </p:tavLst>
                                    </p:anim>
                                    <p:anim calcmode="lin" valueType="num">
                                      <p:cBhvr>
                                        <p:cTn id="33" dur="500" fill="hold"/>
                                        <p:tgtEl>
                                          <p:spTgt spid="55390"/>
                                        </p:tgtEl>
                                        <p:attrNameLst>
                                          <p:attrName>ppt_h</p:attrName>
                                        </p:attrNameLst>
                                      </p:cBhvr>
                                      <p:tavLst>
                                        <p:tav tm="0">
                                          <p:val>
                                            <p:fltVal val="0"/>
                                          </p:val>
                                        </p:tav>
                                        <p:tav tm="100000">
                                          <p:val>
                                            <p:strVal val="#ppt_h"/>
                                          </p:val>
                                        </p:tav>
                                      </p:tavLst>
                                    </p:anim>
                                    <p:animEffect transition="in" filter="fade">
                                      <p:cBhvr>
                                        <p:cTn id="34" dur="500"/>
                                        <p:tgtEl>
                                          <p:spTgt spid="5539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5407"/>
                                        </p:tgtEl>
                                        <p:attrNameLst>
                                          <p:attrName>style.visibility</p:attrName>
                                        </p:attrNameLst>
                                      </p:cBhvr>
                                      <p:to>
                                        <p:strVal val="visible"/>
                                      </p:to>
                                    </p:set>
                                    <p:animEffect transition="in" filter="blinds(horizontal)">
                                      <p:cBhvr>
                                        <p:cTn id="39" dur="500"/>
                                        <p:tgtEl>
                                          <p:spTgt spid="55407"/>
                                        </p:tgtEl>
                                      </p:cBhvr>
                                    </p:animEffect>
                                  </p:childTnLst>
                                </p:cTn>
                              </p:par>
                              <p:par>
                                <p:cTn id="40" presetID="3" presetClass="entr" presetSubtype="10" fill="hold" nodeType="withEffect">
                                  <p:stCondLst>
                                    <p:cond delay="0"/>
                                  </p:stCondLst>
                                  <p:childTnLst>
                                    <p:set>
                                      <p:cBhvr>
                                        <p:cTn id="41" dur="1" fill="hold">
                                          <p:stCondLst>
                                            <p:cond delay="0"/>
                                          </p:stCondLst>
                                        </p:cTn>
                                        <p:tgtEl>
                                          <p:spTgt spid="55423"/>
                                        </p:tgtEl>
                                        <p:attrNameLst>
                                          <p:attrName>style.visibility</p:attrName>
                                        </p:attrNameLst>
                                      </p:cBhvr>
                                      <p:to>
                                        <p:strVal val="visible"/>
                                      </p:to>
                                    </p:set>
                                    <p:animEffect transition="in" filter="blinds(horizontal)">
                                      <p:cBhvr>
                                        <p:cTn id="42" dur="500"/>
                                        <p:tgtEl>
                                          <p:spTgt spid="5542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5430"/>
                                        </p:tgtEl>
                                        <p:attrNameLst>
                                          <p:attrName>style.visibility</p:attrName>
                                        </p:attrNameLst>
                                      </p:cBhvr>
                                      <p:to>
                                        <p:strVal val="visible"/>
                                      </p:to>
                                    </p:set>
                                    <p:animEffect transition="in" filter="blinds(horizontal)">
                                      <p:cBhvr>
                                        <p:cTn id="45" dur="500"/>
                                        <p:tgtEl>
                                          <p:spTgt spid="5543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5492"/>
                                        </p:tgtEl>
                                        <p:attrNameLst>
                                          <p:attrName>style.visibility</p:attrName>
                                        </p:attrNameLst>
                                      </p:cBhvr>
                                      <p:to>
                                        <p:strVal val="visible"/>
                                      </p:to>
                                    </p:set>
                                    <p:animEffect transition="in" filter="blinds(horizontal)">
                                      <p:cBhvr>
                                        <p:cTn id="48" dur="500"/>
                                        <p:tgtEl>
                                          <p:spTgt spid="5549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55408"/>
                                        </p:tgtEl>
                                        <p:attrNameLst>
                                          <p:attrName>style.visibility</p:attrName>
                                        </p:attrNameLst>
                                      </p:cBhvr>
                                      <p:to>
                                        <p:strVal val="visible"/>
                                      </p:to>
                                    </p:set>
                                    <p:animEffect transition="in" filter="blinds(horizontal)">
                                      <p:cBhvr>
                                        <p:cTn id="51" dur="500"/>
                                        <p:tgtEl>
                                          <p:spTgt spid="55408"/>
                                        </p:tgtEl>
                                      </p:cBhvr>
                                    </p:animEffect>
                                  </p:childTnLst>
                                </p:cTn>
                              </p:par>
                              <p:par>
                                <p:cTn id="52" presetID="3" presetClass="entr" presetSubtype="10" fill="hold" nodeType="withEffect">
                                  <p:stCondLst>
                                    <p:cond delay="0"/>
                                  </p:stCondLst>
                                  <p:childTnLst>
                                    <p:set>
                                      <p:cBhvr>
                                        <p:cTn id="53" dur="1" fill="hold">
                                          <p:stCondLst>
                                            <p:cond delay="0"/>
                                          </p:stCondLst>
                                        </p:cTn>
                                        <p:tgtEl>
                                          <p:spTgt spid="55426"/>
                                        </p:tgtEl>
                                        <p:attrNameLst>
                                          <p:attrName>style.visibility</p:attrName>
                                        </p:attrNameLst>
                                      </p:cBhvr>
                                      <p:to>
                                        <p:strVal val="visible"/>
                                      </p:to>
                                    </p:set>
                                    <p:animEffect transition="in" filter="blinds(horizontal)">
                                      <p:cBhvr>
                                        <p:cTn id="54" dur="500"/>
                                        <p:tgtEl>
                                          <p:spTgt spid="55426"/>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55422"/>
                                        </p:tgtEl>
                                        <p:attrNameLst>
                                          <p:attrName>style.visibility</p:attrName>
                                        </p:attrNameLst>
                                      </p:cBhvr>
                                      <p:to>
                                        <p:strVal val="visible"/>
                                      </p:to>
                                    </p:set>
                                    <p:animEffect transition="in" filter="blinds(horizontal)">
                                      <p:cBhvr>
                                        <p:cTn id="57" dur="500"/>
                                        <p:tgtEl>
                                          <p:spTgt spid="5542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55493"/>
                                        </p:tgtEl>
                                        <p:attrNameLst>
                                          <p:attrName>style.visibility</p:attrName>
                                        </p:attrNameLst>
                                      </p:cBhvr>
                                      <p:to>
                                        <p:strVal val="visible"/>
                                      </p:to>
                                    </p:set>
                                    <p:animEffect transition="in" filter="blinds(horizontal)">
                                      <p:cBhvr>
                                        <p:cTn id="60" dur="500"/>
                                        <p:tgtEl>
                                          <p:spTgt spid="5549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55453"/>
                                        </p:tgtEl>
                                        <p:attrNameLst>
                                          <p:attrName>style.visibility</p:attrName>
                                        </p:attrNameLst>
                                      </p:cBhvr>
                                      <p:to>
                                        <p:strVal val="visible"/>
                                      </p:to>
                                    </p:set>
                                    <p:animEffect transition="in" filter="blinds(horizontal)">
                                      <p:cBhvr>
                                        <p:cTn id="65" dur="500"/>
                                        <p:tgtEl>
                                          <p:spTgt spid="55453"/>
                                        </p:tgtEl>
                                      </p:cBhvr>
                                    </p:animEffect>
                                  </p:childTnLst>
                                </p:cTn>
                              </p:par>
                              <p:par>
                                <p:cTn id="66" presetID="3" presetClass="entr" presetSubtype="10" fill="hold" nodeType="withEffect">
                                  <p:stCondLst>
                                    <p:cond delay="0"/>
                                  </p:stCondLst>
                                  <p:childTnLst>
                                    <p:set>
                                      <p:cBhvr>
                                        <p:cTn id="67" dur="1" fill="hold">
                                          <p:stCondLst>
                                            <p:cond delay="0"/>
                                          </p:stCondLst>
                                        </p:cTn>
                                        <p:tgtEl>
                                          <p:spTgt spid="55496"/>
                                        </p:tgtEl>
                                        <p:attrNameLst>
                                          <p:attrName>style.visibility</p:attrName>
                                        </p:attrNameLst>
                                      </p:cBhvr>
                                      <p:to>
                                        <p:strVal val="visible"/>
                                      </p:to>
                                    </p:set>
                                    <p:animEffect transition="in" filter="blinds(horizontal)">
                                      <p:cBhvr>
                                        <p:cTn id="68" dur="500"/>
                                        <p:tgtEl>
                                          <p:spTgt spid="5549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55454"/>
                                        </p:tgtEl>
                                        <p:attrNameLst>
                                          <p:attrName>style.visibility</p:attrName>
                                        </p:attrNameLst>
                                      </p:cBhvr>
                                      <p:to>
                                        <p:strVal val="visible"/>
                                      </p:to>
                                    </p:set>
                                    <p:animEffect transition="in" filter="dissolve">
                                      <p:cBhvr>
                                        <p:cTn id="73" dur="500"/>
                                        <p:tgtEl>
                                          <p:spTgt spid="5545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55456"/>
                                        </p:tgtEl>
                                        <p:attrNameLst>
                                          <p:attrName>style.visibility</p:attrName>
                                        </p:attrNameLst>
                                      </p:cBhvr>
                                      <p:to>
                                        <p:strVal val="visible"/>
                                      </p:to>
                                    </p:set>
                                    <p:animEffect transition="in" filter="slide(fromBottom)">
                                      <p:cBhvr>
                                        <p:cTn id="78" dur="500"/>
                                        <p:tgtEl>
                                          <p:spTgt spid="5545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55487"/>
                                        </p:tgtEl>
                                        <p:attrNameLst>
                                          <p:attrName>style.visibility</p:attrName>
                                        </p:attrNameLst>
                                      </p:cBhvr>
                                      <p:to>
                                        <p:strVal val="visible"/>
                                      </p:to>
                                    </p:set>
                                    <p:animEffect transition="in" filter="checkerboard(across)">
                                      <p:cBhvr>
                                        <p:cTn id="83" dur="500"/>
                                        <p:tgtEl>
                                          <p:spTgt spid="55487"/>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55488"/>
                                        </p:tgtEl>
                                        <p:attrNameLst>
                                          <p:attrName>style.visibility</p:attrName>
                                        </p:attrNameLst>
                                      </p:cBhvr>
                                      <p:to>
                                        <p:strVal val="visible"/>
                                      </p:to>
                                    </p:set>
                                    <p:animEffect transition="in" filter="checkerboard(across)">
                                      <p:cBhvr>
                                        <p:cTn id="86" dur="500"/>
                                        <p:tgtEl>
                                          <p:spTgt spid="55488"/>
                                        </p:tgtEl>
                                      </p:cBhvr>
                                    </p:animEffect>
                                  </p:childTnLst>
                                </p:cTn>
                              </p:par>
                              <p:par>
                                <p:cTn id="87" presetID="5" presetClass="entr" presetSubtype="10" fill="hold" grpId="0" nodeType="withEffect">
                                  <p:stCondLst>
                                    <p:cond delay="0"/>
                                  </p:stCondLst>
                                  <p:childTnLst>
                                    <p:set>
                                      <p:cBhvr>
                                        <p:cTn id="88" dur="1" fill="hold">
                                          <p:stCondLst>
                                            <p:cond delay="0"/>
                                          </p:stCondLst>
                                        </p:cTn>
                                        <p:tgtEl>
                                          <p:spTgt spid="55490"/>
                                        </p:tgtEl>
                                        <p:attrNameLst>
                                          <p:attrName>style.visibility</p:attrName>
                                        </p:attrNameLst>
                                      </p:cBhvr>
                                      <p:to>
                                        <p:strVal val="visible"/>
                                      </p:to>
                                    </p:set>
                                    <p:animEffect transition="in" filter="checkerboard(across)">
                                      <p:cBhvr>
                                        <p:cTn id="89" dur="500"/>
                                        <p:tgtEl>
                                          <p:spTgt spid="55490"/>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55491"/>
                                        </p:tgtEl>
                                        <p:attrNameLst>
                                          <p:attrName>style.visibility</p:attrName>
                                        </p:attrNameLst>
                                      </p:cBhvr>
                                      <p:to>
                                        <p:strVal val="visible"/>
                                      </p:to>
                                    </p:set>
                                    <p:animEffect transition="in" filter="checkerboard(across)">
                                      <p:cBhvr>
                                        <p:cTn id="92" dur="500"/>
                                        <p:tgtEl>
                                          <p:spTgt spid="55491"/>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55494"/>
                                        </p:tgtEl>
                                        <p:attrNameLst>
                                          <p:attrName>style.visibility</p:attrName>
                                        </p:attrNameLst>
                                      </p:cBhvr>
                                      <p:to>
                                        <p:strVal val="visible"/>
                                      </p:to>
                                    </p:set>
                                    <p:animEffect transition="in" filter="checkerboard(across)">
                                      <p:cBhvr>
                                        <p:cTn id="95" dur="500"/>
                                        <p:tgtEl>
                                          <p:spTgt spid="55494"/>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55495"/>
                                        </p:tgtEl>
                                        <p:attrNameLst>
                                          <p:attrName>style.visibility</p:attrName>
                                        </p:attrNameLst>
                                      </p:cBhvr>
                                      <p:to>
                                        <p:strVal val="visible"/>
                                      </p:to>
                                    </p:set>
                                    <p:animEffect transition="in" filter="checkerboard(across)">
                                      <p:cBhvr>
                                        <p:cTn id="98" dur="500"/>
                                        <p:tgtEl>
                                          <p:spTgt spid="55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52" grpId="0"/>
      <p:bldP spid="55353" grpId="0"/>
      <p:bldP spid="55362" grpId="0"/>
      <p:bldP spid="55380" grpId="0"/>
      <p:bldP spid="55381" grpId="0"/>
      <p:bldP spid="55385" grpId="0"/>
      <p:bldP spid="55390" grpId="0"/>
      <p:bldP spid="55407" grpId="0"/>
      <p:bldP spid="55408" grpId="0"/>
      <p:bldP spid="55422" grpId="0"/>
      <p:bldP spid="55430" grpId="0"/>
      <p:bldP spid="55453" grpId="0"/>
      <p:bldP spid="55454" grpId="0"/>
      <p:bldP spid="55456" grpId="0"/>
      <p:bldP spid="55487" grpId="0"/>
      <p:bldP spid="55488" grpId="0"/>
      <p:bldP spid="55490" grpId="0"/>
      <p:bldP spid="55491" grpId="0"/>
      <p:bldP spid="55492" grpId="0"/>
      <p:bldP spid="55493" grpId="0"/>
      <p:bldP spid="55494" grpId="0"/>
      <p:bldP spid="554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1" name="Text Box 25">
            <a:extLst>
              <a:ext uri="{FF2B5EF4-FFF2-40B4-BE49-F238E27FC236}">
                <a16:creationId xmlns:a16="http://schemas.microsoft.com/office/drawing/2014/main" id="{08EF493C-CA4A-4192-B6AB-FA5E116AF744}"/>
              </a:ext>
            </a:extLst>
          </p:cNvPr>
          <p:cNvSpPr txBox="1">
            <a:spLocks noChangeArrowheads="1"/>
          </p:cNvSpPr>
          <p:nvPr/>
        </p:nvSpPr>
        <p:spPr bwMode="auto">
          <a:xfrm>
            <a:off x="661737" y="1634039"/>
            <a:ext cx="782052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just"/>
            <a:r>
              <a:rPr lang="en-US" altLang="en-US" dirty="0"/>
              <a:t>      </a:t>
            </a:r>
          </a:p>
          <a:p>
            <a:pPr algn="just"/>
            <a:r>
              <a:rPr lang="vi-VN" sz="3200" b="0" dirty="0"/>
              <a:t>- Các gen trên cùng 1 NST phân li cùng nhau và làm thành nhóm gen liên kết.</a:t>
            </a:r>
            <a:endParaRPr lang="en-US" sz="3200" b="0" dirty="0"/>
          </a:p>
          <a:p>
            <a:pPr algn="just"/>
            <a:r>
              <a:rPr lang="vi-VN" sz="3200" b="0" dirty="0"/>
              <a:t>- Số nhóm liên kết ở mỗi loài tương ứng với số NST trong bộ đơn bội ( n) của loài đó.</a:t>
            </a:r>
            <a:endParaRPr lang="en-US" sz="3200" b="0" dirty="0"/>
          </a:p>
          <a:p>
            <a:pPr eaLnBrk="1" hangingPunct="1">
              <a:spcBef>
                <a:spcPct val="50000"/>
              </a:spcBef>
            </a:pPr>
            <a:endParaRPr lang="en-US" altLang="en-US" b="0" dirty="0"/>
          </a:p>
        </p:txBody>
      </p:sp>
      <p:sp>
        <p:nvSpPr>
          <p:cNvPr id="11267" name="WordArt 2">
            <a:extLst>
              <a:ext uri="{FF2B5EF4-FFF2-40B4-BE49-F238E27FC236}">
                <a16:creationId xmlns:a16="http://schemas.microsoft.com/office/drawing/2014/main" id="{9C6D23B9-FA20-4998-869D-3091246A9D06}"/>
              </a:ext>
            </a:extLst>
          </p:cNvPr>
          <p:cNvSpPr>
            <a:spLocks noChangeArrowheads="1" noChangeShapeType="1" noTextEdit="1"/>
          </p:cNvSpPr>
          <p:nvPr/>
        </p:nvSpPr>
        <p:spPr bwMode="auto">
          <a:xfrm>
            <a:off x="1604963" y="76200"/>
            <a:ext cx="5557837" cy="600075"/>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LIÊN KẾT GEN VÀ HOÁN VỊ GEN</a:t>
            </a:r>
          </a:p>
        </p:txBody>
      </p:sp>
      <p:sp>
        <p:nvSpPr>
          <p:cNvPr id="11268" name="WordArt 3">
            <a:extLst>
              <a:ext uri="{FF2B5EF4-FFF2-40B4-BE49-F238E27FC236}">
                <a16:creationId xmlns:a16="http://schemas.microsoft.com/office/drawing/2014/main" id="{D7328820-67F5-4A36-B2EF-A359D0EBD88D}"/>
              </a:ext>
            </a:extLst>
          </p:cNvPr>
          <p:cNvSpPr>
            <a:spLocks noChangeArrowheads="1" noChangeShapeType="1" noTextEdit="1"/>
          </p:cNvSpPr>
          <p:nvPr/>
        </p:nvSpPr>
        <p:spPr bwMode="auto">
          <a:xfrm>
            <a:off x="76200" y="76200"/>
            <a:ext cx="904875" cy="3048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BÀI 11</a:t>
            </a:r>
          </a:p>
        </p:txBody>
      </p:sp>
      <p:sp>
        <p:nvSpPr>
          <p:cNvPr id="11270" name="Text Box 5">
            <a:extLst>
              <a:ext uri="{FF2B5EF4-FFF2-40B4-BE49-F238E27FC236}">
                <a16:creationId xmlns:a16="http://schemas.microsoft.com/office/drawing/2014/main" id="{184A5956-ACA4-4569-8FEF-CCF802F05FF1}"/>
              </a:ext>
            </a:extLst>
          </p:cNvPr>
          <p:cNvSpPr txBox="1">
            <a:spLocks noChangeArrowheads="1"/>
          </p:cNvSpPr>
          <p:nvPr/>
        </p:nvSpPr>
        <p:spPr bwMode="auto">
          <a:xfrm>
            <a:off x="1752600" y="68580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I. Liên kết gen</a:t>
            </a:r>
          </a:p>
        </p:txBody>
      </p:sp>
      <p:sp>
        <p:nvSpPr>
          <p:cNvPr id="39960" name="Text Box 24">
            <a:extLst>
              <a:ext uri="{FF2B5EF4-FFF2-40B4-BE49-F238E27FC236}">
                <a16:creationId xmlns:a16="http://schemas.microsoft.com/office/drawing/2014/main" id="{96776564-E014-42C6-B36F-3C156E6FA386}"/>
              </a:ext>
            </a:extLst>
          </p:cNvPr>
          <p:cNvSpPr txBox="1">
            <a:spLocks noChangeArrowheads="1"/>
          </p:cNvSpPr>
          <p:nvPr/>
        </p:nvSpPr>
        <p:spPr bwMode="auto">
          <a:xfrm>
            <a:off x="1905000" y="1143000"/>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dirty="0"/>
              <a:t>5. </a:t>
            </a:r>
            <a:r>
              <a:rPr lang="en-US" altLang="en-US" dirty="0" err="1"/>
              <a:t>Đặc</a:t>
            </a:r>
            <a:r>
              <a:rPr lang="en-US" altLang="en-US" dirty="0"/>
              <a:t> </a:t>
            </a:r>
            <a:r>
              <a:rPr lang="en-US" altLang="en-US" dirty="0" err="1"/>
              <a:t>điểm</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9960"/>
                                        </p:tgtEl>
                                        <p:attrNameLst>
                                          <p:attrName>style.visibility</p:attrName>
                                        </p:attrNameLst>
                                      </p:cBhvr>
                                      <p:to>
                                        <p:strVal val="visible"/>
                                      </p:to>
                                    </p:set>
                                    <p:animEffect transition="in" filter="box(in)">
                                      <p:cBhvr>
                                        <p:cTn id="7" dur="500"/>
                                        <p:tgtEl>
                                          <p:spTgt spid="399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9961"/>
                                        </p:tgtEl>
                                        <p:attrNameLst>
                                          <p:attrName>style.visibility</p:attrName>
                                        </p:attrNameLst>
                                      </p:cBhvr>
                                      <p:to>
                                        <p:strVal val="visible"/>
                                      </p:to>
                                    </p:set>
                                    <p:animEffect transition="in" filter="fade">
                                      <p:cBhvr>
                                        <p:cTn id="12" dur="1000"/>
                                        <p:tgtEl>
                                          <p:spTgt spid="39961"/>
                                        </p:tgtEl>
                                      </p:cBhvr>
                                    </p:animEffect>
                                    <p:anim calcmode="lin" valueType="num">
                                      <p:cBhvr>
                                        <p:cTn id="13" dur="1000" fill="hold"/>
                                        <p:tgtEl>
                                          <p:spTgt spid="39961"/>
                                        </p:tgtEl>
                                        <p:attrNameLst>
                                          <p:attrName>ppt_x</p:attrName>
                                        </p:attrNameLst>
                                      </p:cBhvr>
                                      <p:tavLst>
                                        <p:tav tm="0">
                                          <p:val>
                                            <p:strVal val="#ppt_x"/>
                                          </p:val>
                                        </p:tav>
                                        <p:tav tm="100000">
                                          <p:val>
                                            <p:strVal val="#ppt_x"/>
                                          </p:val>
                                        </p:tav>
                                      </p:tavLst>
                                    </p:anim>
                                    <p:anim calcmode="lin" valueType="num">
                                      <p:cBhvr>
                                        <p:cTn id="14" dur="1000" fill="hold"/>
                                        <p:tgtEl>
                                          <p:spTgt spid="399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61" grpId="0"/>
      <p:bldP spid="399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1" name="Text Box 25">
            <a:extLst>
              <a:ext uri="{FF2B5EF4-FFF2-40B4-BE49-F238E27FC236}">
                <a16:creationId xmlns:a16="http://schemas.microsoft.com/office/drawing/2014/main" id="{08EF493C-CA4A-4192-B6AB-FA5E116AF744}"/>
              </a:ext>
            </a:extLst>
          </p:cNvPr>
          <p:cNvSpPr txBox="1">
            <a:spLocks noChangeArrowheads="1"/>
          </p:cNvSpPr>
          <p:nvPr/>
        </p:nvSpPr>
        <p:spPr bwMode="auto">
          <a:xfrm>
            <a:off x="528636" y="1671638"/>
            <a:ext cx="8234363"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just"/>
            <a:r>
              <a:rPr lang="en-US" altLang="en-US" dirty="0"/>
              <a:t>      </a:t>
            </a:r>
          </a:p>
          <a:p>
            <a:pPr algn="just"/>
            <a:r>
              <a:rPr lang="vi-VN" b="0" dirty="0"/>
              <a:t>- Làm hạn chế xuất hiện biến dị tổ hợp, đảm bảo sự duy trì bền vững từng nhóm tính trạng qui định bởi các gen trên cùng một NST.</a:t>
            </a:r>
            <a:endParaRPr lang="en-US" b="0" dirty="0"/>
          </a:p>
          <a:p>
            <a:pPr algn="just"/>
            <a:r>
              <a:rPr lang="vi-VN" b="0" dirty="0"/>
              <a:t>- Trong chọn giống, nhờ liên kết gen mà các nhà chọn giống có khả năng chọn được những tính trạng tốt luôn đi kèm cùng nhau.</a:t>
            </a:r>
            <a:endParaRPr lang="en-US" b="0" dirty="0"/>
          </a:p>
          <a:p>
            <a:pPr eaLnBrk="1" hangingPunct="1">
              <a:spcBef>
                <a:spcPct val="50000"/>
              </a:spcBef>
            </a:pPr>
            <a:endParaRPr lang="en-US" altLang="en-US" b="0" dirty="0"/>
          </a:p>
        </p:txBody>
      </p:sp>
      <p:sp>
        <p:nvSpPr>
          <p:cNvPr id="11267" name="WordArt 2">
            <a:extLst>
              <a:ext uri="{FF2B5EF4-FFF2-40B4-BE49-F238E27FC236}">
                <a16:creationId xmlns:a16="http://schemas.microsoft.com/office/drawing/2014/main" id="{9C6D23B9-FA20-4998-869D-3091246A9D06}"/>
              </a:ext>
            </a:extLst>
          </p:cNvPr>
          <p:cNvSpPr>
            <a:spLocks noChangeArrowheads="1" noChangeShapeType="1" noTextEdit="1"/>
          </p:cNvSpPr>
          <p:nvPr/>
        </p:nvSpPr>
        <p:spPr bwMode="auto">
          <a:xfrm>
            <a:off x="1604963" y="76200"/>
            <a:ext cx="5557837" cy="600075"/>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LIÊN KẾT GEN VÀ HOÁN VỊ GEN</a:t>
            </a:r>
          </a:p>
        </p:txBody>
      </p:sp>
      <p:sp>
        <p:nvSpPr>
          <p:cNvPr id="11268" name="WordArt 3">
            <a:extLst>
              <a:ext uri="{FF2B5EF4-FFF2-40B4-BE49-F238E27FC236}">
                <a16:creationId xmlns:a16="http://schemas.microsoft.com/office/drawing/2014/main" id="{D7328820-67F5-4A36-B2EF-A359D0EBD88D}"/>
              </a:ext>
            </a:extLst>
          </p:cNvPr>
          <p:cNvSpPr>
            <a:spLocks noChangeArrowheads="1" noChangeShapeType="1" noTextEdit="1"/>
          </p:cNvSpPr>
          <p:nvPr/>
        </p:nvSpPr>
        <p:spPr bwMode="auto">
          <a:xfrm>
            <a:off x="76200" y="76200"/>
            <a:ext cx="904875" cy="3048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BÀI 11</a:t>
            </a:r>
          </a:p>
        </p:txBody>
      </p:sp>
      <p:sp>
        <p:nvSpPr>
          <p:cNvPr id="11270" name="Text Box 5">
            <a:extLst>
              <a:ext uri="{FF2B5EF4-FFF2-40B4-BE49-F238E27FC236}">
                <a16:creationId xmlns:a16="http://schemas.microsoft.com/office/drawing/2014/main" id="{184A5956-ACA4-4569-8FEF-CCF802F05FF1}"/>
              </a:ext>
            </a:extLst>
          </p:cNvPr>
          <p:cNvSpPr txBox="1">
            <a:spLocks noChangeArrowheads="1"/>
          </p:cNvSpPr>
          <p:nvPr/>
        </p:nvSpPr>
        <p:spPr bwMode="auto">
          <a:xfrm>
            <a:off x="1752600" y="68580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I. Liên kết gen</a:t>
            </a:r>
          </a:p>
        </p:txBody>
      </p:sp>
      <p:sp>
        <p:nvSpPr>
          <p:cNvPr id="39960" name="Text Box 24">
            <a:extLst>
              <a:ext uri="{FF2B5EF4-FFF2-40B4-BE49-F238E27FC236}">
                <a16:creationId xmlns:a16="http://schemas.microsoft.com/office/drawing/2014/main" id="{96776564-E014-42C6-B36F-3C156E6FA386}"/>
              </a:ext>
            </a:extLst>
          </p:cNvPr>
          <p:cNvSpPr txBox="1">
            <a:spLocks noChangeArrowheads="1"/>
          </p:cNvSpPr>
          <p:nvPr/>
        </p:nvSpPr>
        <p:spPr bwMode="auto">
          <a:xfrm>
            <a:off x="1905000" y="1143000"/>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dirty="0"/>
              <a:t>6. Ý </a:t>
            </a:r>
            <a:r>
              <a:rPr lang="en-US" altLang="en-US" dirty="0" err="1"/>
              <a:t>nghĩa</a:t>
            </a:r>
            <a:endParaRPr lang="en-US" altLang="en-US" dirty="0"/>
          </a:p>
        </p:txBody>
      </p:sp>
    </p:spTree>
    <p:extLst>
      <p:ext uri="{BB962C8B-B14F-4D97-AF65-F5344CB8AC3E}">
        <p14:creationId xmlns:p14="http://schemas.microsoft.com/office/powerpoint/2010/main" val="3408092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9960"/>
                                        </p:tgtEl>
                                        <p:attrNameLst>
                                          <p:attrName>style.visibility</p:attrName>
                                        </p:attrNameLst>
                                      </p:cBhvr>
                                      <p:to>
                                        <p:strVal val="visible"/>
                                      </p:to>
                                    </p:set>
                                    <p:animEffect transition="in" filter="box(in)">
                                      <p:cBhvr>
                                        <p:cTn id="7" dur="500"/>
                                        <p:tgtEl>
                                          <p:spTgt spid="399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9961"/>
                                        </p:tgtEl>
                                        <p:attrNameLst>
                                          <p:attrName>style.visibility</p:attrName>
                                        </p:attrNameLst>
                                      </p:cBhvr>
                                      <p:to>
                                        <p:strVal val="visible"/>
                                      </p:to>
                                    </p:set>
                                    <p:animEffect transition="in" filter="fade">
                                      <p:cBhvr>
                                        <p:cTn id="12" dur="1000"/>
                                        <p:tgtEl>
                                          <p:spTgt spid="39961"/>
                                        </p:tgtEl>
                                      </p:cBhvr>
                                    </p:animEffect>
                                    <p:anim calcmode="lin" valueType="num">
                                      <p:cBhvr>
                                        <p:cTn id="13" dur="1000" fill="hold"/>
                                        <p:tgtEl>
                                          <p:spTgt spid="39961"/>
                                        </p:tgtEl>
                                        <p:attrNameLst>
                                          <p:attrName>ppt_x</p:attrName>
                                        </p:attrNameLst>
                                      </p:cBhvr>
                                      <p:tavLst>
                                        <p:tav tm="0">
                                          <p:val>
                                            <p:strVal val="#ppt_x"/>
                                          </p:val>
                                        </p:tav>
                                        <p:tav tm="100000">
                                          <p:val>
                                            <p:strVal val="#ppt_x"/>
                                          </p:val>
                                        </p:tav>
                                      </p:tavLst>
                                    </p:anim>
                                    <p:anim calcmode="lin" valueType="num">
                                      <p:cBhvr>
                                        <p:cTn id="14" dur="1000" fill="hold"/>
                                        <p:tgtEl>
                                          <p:spTgt spid="399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61" grpId="0"/>
      <p:bldP spid="399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3">
            <a:extLst>
              <a:ext uri="{FF2B5EF4-FFF2-40B4-BE49-F238E27FC236}">
                <a16:creationId xmlns:a16="http://schemas.microsoft.com/office/drawing/2014/main" id="{344BFE0D-C99A-410B-B26B-8D2B43C83B3C}"/>
              </a:ext>
            </a:extLst>
          </p:cNvPr>
          <p:cNvSpPr>
            <a:spLocks noChangeArrowheads="1" noChangeShapeType="1" noTextEdit="1"/>
          </p:cNvSpPr>
          <p:nvPr/>
        </p:nvSpPr>
        <p:spPr bwMode="auto">
          <a:xfrm>
            <a:off x="1604963" y="76200"/>
            <a:ext cx="5557837" cy="600075"/>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LIÊN KẾT GEN VÀ HOÁN VỊ GEN</a:t>
            </a:r>
          </a:p>
        </p:txBody>
      </p:sp>
      <p:sp>
        <p:nvSpPr>
          <p:cNvPr id="12291" name="WordArt 4">
            <a:extLst>
              <a:ext uri="{FF2B5EF4-FFF2-40B4-BE49-F238E27FC236}">
                <a16:creationId xmlns:a16="http://schemas.microsoft.com/office/drawing/2014/main" id="{5D9FED1E-A519-48BC-9450-DB4C3ED5ACD3}"/>
              </a:ext>
            </a:extLst>
          </p:cNvPr>
          <p:cNvSpPr>
            <a:spLocks noChangeArrowheads="1" noChangeShapeType="1" noTextEdit="1"/>
          </p:cNvSpPr>
          <p:nvPr/>
        </p:nvSpPr>
        <p:spPr bwMode="auto">
          <a:xfrm>
            <a:off x="76200" y="76200"/>
            <a:ext cx="904875" cy="3048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BÀI 11</a:t>
            </a:r>
          </a:p>
        </p:txBody>
      </p:sp>
      <p:sp>
        <p:nvSpPr>
          <p:cNvPr id="40983" name="Text Box 23">
            <a:extLst>
              <a:ext uri="{FF2B5EF4-FFF2-40B4-BE49-F238E27FC236}">
                <a16:creationId xmlns:a16="http://schemas.microsoft.com/office/drawing/2014/main" id="{33912C6F-DCBC-45D0-9B11-EB6CD0EC6DFE}"/>
              </a:ext>
            </a:extLst>
          </p:cNvPr>
          <p:cNvSpPr txBox="1">
            <a:spLocks noChangeArrowheads="1"/>
          </p:cNvSpPr>
          <p:nvPr/>
        </p:nvSpPr>
        <p:spPr bwMode="auto">
          <a:xfrm>
            <a:off x="1752600" y="6858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II. Hoán vị gen</a:t>
            </a:r>
          </a:p>
        </p:txBody>
      </p:sp>
      <p:sp>
        <p:nvSpPr>
          <p:cNvPr id="40986" name="Text Box 26">
            <a:extLst>
              <a:ext uri="{FF2B5EF4-FFF2-40B4-BE49-F238E27FC236}">
                <a16:creationId xmlns:a16="http://schemas.microsoft.com/office/drawing/2014/main" id="{A985087C-676D-4913-A6E2-EEB426951650}"/>
              </a:ext>
            </a:extLst>
          </p:cNvPr>
          <p:cNvSpPr txBox="1">
            <a:spLocks noChangeArrowheads="1"/>
          </p:cNvSpPr>
          <p:nvPr/>
        </p:nvSpPr>
        <p:spPr bwMode="auto">
          <a:xfrm>
            <a:off x="1863725" y="1136650"/>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1. Thí nghiệm</a:t>
            </a:r>
          </a:p>
        </p:txBody>
      </p:sp>
      <p:sp>
        <p:nvSpPr>
          <p:cNvPr id="40987" name="Text Box 27">
            <a:extLst>
              <a:ext uri="{FF2B5EF4-FFF2-40B4-BE49-F238E27FC236}">
                <a16:creationId xmlns:a16="http://schemas.microsoft.com/office/drawing/2014/main" id="{9B90664D-D4DF-40B3-B231-9B4A8B80448A}"/>
              </a:ext>
            </a:extLst>
          </p:cNvPr>
          <p:cNvSpPr txBox="1">
            <a:spLocks noChangeArrowheads="1"/>
          </p:cNvSpPr>
          <p:nvPr/>
        </p:nvSpPr>
        <p:spPr bwMode="auto">
          <a:xfrm>
            <a:off x="1752600" y="1828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a:cs typeface="Arial" panose="020B0604020202020204" pitchFamily="34" charset="0"/>
              </a:rPr>
              <a:t>P</a:t>
            </a:r>
            <a:r>
              <a:rPr lang="en-US" altLang="en-US" sz="2400" baseline="-25000">
                <a:cs typeface="Arial" panose="020B0604020202020204" pitchFamily="34" charset="0"/>
              </a:rPr>
              <a:t>tc</a:t>
            </a:r>
            <a:r>
              <a:rPr lang="en-US" altLang="en-US" sz="2400">
                <a:cs typeface="Arial" panose="020B0604020202020204" pitchFamily="34" charset="0"/>
              </a:rPr>
              <a:t>:</a:t>
            </a:r>
          </a:p>
        </p:txBody>
      </p:sp>
      <p:pic>
        <p:nvPicPr>
          <p:cNvPr id="40989" name="Picture 29">
            <a:extLst>
              <a:ext uri="{FF2B5EF4-FFF2-40B4-BE49-F238E27FC236}">
                <a16:creationId xmlns:a16="http://schemas.microsoft.com/office/drawing/2014/main" id="{5D9CE764-6C69-4705-81AB-8EE3F1F57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76400"/>
            <a:ext cx="685800" cy="838200"/>
          </a:xfrm>
          <a:prstGeom prst="rect">
            <a:avLst/>
          </a:prstGeom>
          <a:noFill/>
          <a:ln w="9525">
            <a:solidFill>
              <a:srgbClr val="FF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0" name="Picture 30">
            <a:extLst>
              <a:ext uri="{FF2B5EF4-FFF2-40B4-BE49-F238E27FC236}">
                <a16:creationId xmlns:a16="http://schemas.microsoft.com/office/drawing/2014/main" id="{52008BD7-5E4F-4940-8102-461C8C8E0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001"/>
          <a:stretch>
            <a:fillRect/>
          </a:stretch>
        </p:blipFill>
        <p:spPr bwMode="auto">
          <a:xfrm>
            <a:off x="6172200" y="1676400"/>
            <a:ext cx="609600" cy="838200"/>
          </a:xfrm>
          <a:prstGeom prst="rect">
            <a:avLst/>
          </a:prstGeom>
          <a:noFill/>
          <a:ln w="9525">
            <a:solidFill>
              <a:srgbClr val="FF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1" name="Text Box 31">
            <a:extLst>
              <a:ext uri="{FF2B5EF4-FFF2-40B4-BE49-F238E27FC236}">
                <a16:creationId xmlns:a16="http://schemas.microsoft.com/office/drawing/2014/main" id="{2EEE4771-E044-4BD5-93F6-7530C00ED444}"/>
              </a:ext>
            </a:extLst>
          </p:cNvPr>
          <p:cNvSpPr txBox="1">
            <a:spLocks noChangeArrowheads="1"/>
          </p:cNvSpPr>
          <p:nvPr/>
        </p:nvSpPr>
        <p:spPr bwMode="auto">
          <a:xfrm>
            <a:off x="5181600" y="18288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3200" b="0">
                <a:solidFill>
                  <a:srgbClr val="FF3300"/>
                </a:solidFill>
                <a:latin typeface="Arial" panose="020B0604020202020204" pitchFamily="34" charset="0"/>
                <a:cs typeface="Arial" panose="020B0604020202020204" pitchFamily="34" charset="0"/>
                <a:sym typeface="Wingdings 2" panose="05020102010507070707" pitchFamily="18" charset="2"/>
              </a:rPr>
              <a:t></a:t>
            </a:r>
          </a:p>
        </p:txBody>
      </p:sp>
      <p:sp>
        <p:nvSpPr>
          <p:cNvPr id="40993" name="Text Box 33">
            <a:extLst>
              <a:ext uri="{FF2B5EF4-FFF2-40B4-BE49-F238E27FC236}">
                <a16:creationId xmlns:a16="http://schemas.microsoft.com/office/drawing/2014/main" id="{0917E187-0BFD-485E-80D2-4694CE79A459}"/>
              </a:ext>
            </a:extLst>
          </p:cNvPr>
          <p:cNvSpPr txBox="1">
            <a:spLocks noChangeArrowheads="1"/>
          </p:cNvSpPr>
          <p:nvPr/>
        </p:nvSpPr>
        <p:spPr bwMode="auto">
          <a:xfrm>
            <a:off x="1752600" y="45720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a:cs typeface="Arial" panose="020B0604020202020204" pitchFamily="34" charset="0"/>
              </a:rPr>
              <a:t>F</a:t>
            </a:r>
            <a:r>
              <a:rPr lang="en-US" altLang="en-US" sz="2400" baseline="-25000">
                <a:cs typeface="Arial" panose="020B0604020202020204" pitchFamily="34" charset="0"/>
              </a:rPr>
              <a:t>a</a:t>
            </a:r>
            <a:r>
              <a:rPr lang="en-US" altLang="en-US" sz="2400">
                <a:cs typeface="Arial" panose="020B0604020202020204" pitchFamily="34" charset="0"/>
              </a:rPr>
              <a:t> :</a:t>
            </a:r>
          </a:p>
        </p:txBody>
      </p:sp>
      <p:pic>
        <p:nvPicPr>
          <p:cNvPr id="40994" name="Picture 34">
            <a:extLst>
              <a:ext uri="{FF2B5EF4-FFF2-40B4-BE49-F238E27FC236}">
                <a16:creationId xmlns:a16="http://schemas.microsoft.com/office/drawing/2014/main" id="{9BB87646-8C53-46C2-B749-555E001B0F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524" r="6099"/>
          <a:stretch>
            <a:fillRect/>
          </a:stretch>
        </p:blipFill>
        <p:spPr bwMode="auto">
          <a:xfrm>
            <a:off x="8077200" y="4572000"/>
            <a:ext cx="533400" cy="609600"/>
          </a:xfrm>
          <a:prstGeom prst="rect">
            <a:avLst/>
          </a:prstGeom>
          <a:noFill/>
          <a:ln w="9525">
            <a:solidFill>
              <a:srgbClr val="FF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5" name="Picture 35">
            <a:extLst>
              <a:ext uri="{FF2B5EF4-FFF2-40B4-BE49-F238E27FC236}">
                <a16:creationId xmlns:a16="http://schemas.microsoft.com/office/drawing/2014/main" id="{4791D1A7-3652-43B3-8F95-B8D2F6A546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5257800"/>
            <a:ext cx="533400" cy="533400"/>
          </a:xfrm>
          <a:prstGeom prst="rect">
            <a:avLst/>
          </a:prstGeom>
          <a:noFill/>
          <a:ln w="9525">
            <a:solidFill>
              <a:srgbClr val="FF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6" name="Picture 36">
            <a:extLst>
              <a:ext uri="{FF2B5EF4-FFF2-40B4-BE49-F238E27FC236}">
                <a16:creationId xmlns:a16="http://schemas.microsoft.com/office/drawing/2014/main" id="{EA575F90-ABA7-466F-BE72-97DBFCFC9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696"/>
          <a:stretch>
            <a:fillRect/>
          </a:stretch>
        </p:blipFill>
        <p:spPr bwMode="auto">
          <a:xfrm>
            <a:off x="4191000" y="4572000"/>
            <a:ext cx="457200" cy="609600"/>
          </a:xfrm>
          <a:prstGeom prst="rect">
            <a:avLst/>
          </a:prstGeom>
          <a:noFill/>
          <a:ln w="9525">
            <a:solidFill>
              <a:srgbClr val="FF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7" name="Picture 37">
            <a:extLst>
              <a:ext uri="{FF2B5EF4-FFF2-40B4-BE49-F238E27FC236}">
                <a16:creationId xmlns:a16="http://schemas.microsoft.com/office/drawing/2014/main" id="{45186D55-5991-47C8-9E9E-EF38BF701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091" b="4546"/>
          <a:stretch>
            <a:fillRect/>
          </a:stretch>
        </p:blipFill>
        <p:spPr bwMode="auto">
          <a:xfrm>
            <a:off x="4191000" y="5257800"/>
            <a:ext cx="457200" cy="533400"/>
          </a:xfrm>
          <a:prstGeom prst="rect">
            <a:avLst/>
          </a:prstGeom>
          <a:noFill/>
          <a:ln w="9525">
            <a:solidFill>
              <a:srgbClr val="FF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8" name="Text Box 38">
            <a:extLst>
              <a:ext uri="{FF2B5EF4-FFF2-40B4-BE49-F238E27FC236}">
                <a16:creationId xmlns:a16="http://schemas.microsoft.com/office/drawing/2014/main" id="{76C1D8FF-EFEE-428E-B016-1659E76B7A61}"/>
              </a:ext>
            </a:extLst>
          </p:cNvPr>
          <p:cNvSpPr txBox="1">
            <a:spLocks noChangeArrowheads="1"/>
          </p:cNvSpPr>
          <p:nvPr/>
        </p:nvSpPr>
        <p:spPr bwMode="auto">
          <a:xfrm>
            <a:off x="1752600" y="2667000"/>
            <a:ext cx="609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a:t>F</a:t>
            </a:r>
            <a:r>
              <a:rPr lang="en-US" altLang="en-US" sz="2400" baseline="-25000"/>
              <a:t>1</a:t>
            </a:r>
            <a:endParaRPr lang="en-US" altLang="en-US" sz="2400"/>
          </a:p>
        </p:txBody>
      </p:sp>
      <p:sp>
        <p:nvSpPr>
          <p:cNvPr id="40999" name="Text Box 39">
            <a:extLst>
              <a:ext uri="{FF2B5EF4-FFF2-40B4-BE49-F238E27FC236}">
                <a16:creationId xmlns:a16="http://schemas.microsoft.com/office/drawing/2014/main" id="{310A08A7-7FC2-4FF7-A4D2-9B219C907348}"/>
              </a:ext>
            </a:extLst>
          </p:cNvPr>
          <p:cNvSpPr txBox="1">
            <a:spLocks noChangeArrowheads="1"/>
          </p:cNvSpPr>
          <p:nvPr/>
        </p:nvSpPr>
        <p:spPr bwMode="auto">
          <a:xfrm>
            <a:off x="2992438" y="2703513"/>
            <a:ext cx="2209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b="0"/>
              <a:t>100%</a:t>
            </a:r>
            <a:r>
              <a:rPr lang="en-US" altLang="en-US" sz="2400"/>
              <a:t> </a:t>
            </a:r>
            <a:r>
              <a:rPr lang="en-US" altLang="en-US" sz="2400" b="0"/>
              <a:t>Xám-Dài</a:t>
            </a:r>
          </a:p>
        </p:txBody>
      </p:sp>
      <p:pic>
        <p:nvPicPr>
          <p:cNvPr id="41000" name="Picture 40">
            <a:extLst>
              <a:ext uri="{FF2B5EF4-FFF2-40B4-BE49-F238E27FC236}">
                <a16:creationId xmlns:a16="http://schemas.microsoft.com/office/drawing/2014/main" id="{A0528DE0-191A-4FD1-88DB-73EAB721E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696"/>
          <a:stretch>
            <a:fillRect/>
          </a:stretch>
        </p:blipFill>
        <p:spPr bwMode="auto">
          <a:xfrm>
            <a:off x="5181600" y="2514600"/>
            <a:ext cx="609600" cy="838200"/>
          </a:xfrm>
          <a:prstGeom prst="rect">
            <a:avLst/>
          </a:prstGeom>
          <a:noFill/>
          <a:ln w="9525">
            <a:solidFill>
              <a:srgbClr val="FF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1" name="Text Box 41">
            <a:extLst>
              <a:ext uri="{FF2B5EF4-FFF2-40B4-BE49-F238E27FC236}">
                <a16:creationId xmlns:a16="http://schemas.microsoft.com/office/drawing/2014/main" id="{DAB180DF-291F-47C7-ACF8-76B0D1C031EC}"/>
              </a:ext>
            </a:extLst>
          </p:cNvPr>
          <p:cNvSpPr txBox="1">
            <a:spLocks noChangeArrowheads="1"/>
          </p:cNvSpPr>
          <p:nvPr/>
        </p:nvSpPr>
        <p:spPr bwMode="auto">
          <a:xfrm>
            <a:off x="2286000" y="46482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b="0"/>
              <a:t>965 Xám-Dài</a:t>
            </a:r>
          </a:p>
        </p:txBody>
      </p:sp>
      <p:sp>
        <p:nvSpPr>
          <p:cNvPr id="41002" name="Text Box 42">
            <a:extLst>
              <a:ext uri="{FF2B5EF4-FFF2-40B4-BE49-F238E27FC236}">
                <a16:creationId xmlns:a16="http://schemas.microsoft.com/office/drawing/2014/main" id="{541B9AD1-7E4A-4250-8840-49B9F55A73C8}"/>
              </a:ext>
            </a:extLst>
          </p:cNvPr>
          <p:cNvSpPr txBox="1">
            <a:spLocks noChangeArrowheads="1"/>
          </p:cNvSpPr>
          <p:nvPr/>
        </p:nvSpPr>
        <p:spPr bwMode="auto">
          <a:xfrm>
            <a:off x="2286000" y="52657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b="0"/>
              <a:t>944 Đen-Cụt</a:t>
            </a:r>
          </a:p>
        </p:txBody>
      </p:sp>
      <p:sp>
        <p:nvSpPr>
          <p:cNvPr id="41003" name="Text Box 43">
            <a:extLst>
              <a:ext uri="{FF2B5EF4-FFF2-40B4-BE49-F238E27FC236}">
                <a16:creationId xmlns:a16="http://schemas.microsoft.com/office/drawing/2014/main" id="{0EA2371C-68F5-4C1C-A104-DC6609BC1C5E}"/>
              </a:ext>
            </a:extLst>
          </p:cNvPr>
          <p:cNvSpPr txBox="1">
            <a:spLocks noChangeArrowheads="1"/>
          </p:cNvSpPr>
          <p:nvPr/>
        </p:nvSpPr>
        <p:spPr bwMode="auto">
          <a:xfrm>
            <a:off x="6096000" y="4724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b="0"/>
              <a:t>206 Xám-Cụt</a:t>
            </a:r>
          </a:p>
        </p:txBody>
      </p:sp>
      <p:sp>
        <p:nvSpPr>
          <p:cNvPr id="41004" name="Text Box 44">
            <a:extLst>
              <a:ext uri="{FF2B5EF4-FFF2-40B4-BE49-F238E27FC236}">
                <a16:creationId xmlns:a16="http://schemas.microsoft.com/office/drawing/2014/main" id="{3F67CAAA-F23B-429E-8878-FFBC0C7094C7}"/>
              </a:ext>
            </a:extLst>
          </p:cNvPr>
          <p:cNvSpPr txBox="1">
            <a:spLocks noChangeArrowheads="1"/>
          </p:cNvSpPr>
          <p:nvPr/>
        </p:nvSpPr>
        <p:spPr bwMode="auto">
          <a:xfrm>
            <a:off x="6096000" y="5292725"/>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b="0"/>
              <a:t>185 Đen-Dài</a:t>
            </a:r>
          </a:p>
        </p:txBody>
      </p:sp>
      <p:sp>
        <p:nvSpPr>
          <p:cNvPr id="41006" name="Text Box 46">
            <a:extLst>
              <a:ext uri="{FF2B5EF4-FFF2-40B4-BE49-F238E27FC236}">
                <a16:creationId xmlns:a16="http://schemas.microsoft.com/office/drawing/2014/main" id="{58AC8D53-36E8-45B0-A923-33E78260CEA6}"/>
              </a:ext>
            </a:extLst>
          </p:cNvPr>
          <p:cNvSpPr txBox="1">
            <a:spLocks noChangeArrowheads="1"/>
          </p:cNvSpPr>
          <p:nvPr/>
        </p:nvSpPr>
        <p:spPr bwMode="auto">
          <a:xfrm>
            <a:off x="2514600" y="3962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a:cs typeface="Arial" panose="020B0604020202020204" pitchFamily="34" charset="0"/>
              </a:rPr>
              <a:t>F</a:t>
            </a:r>
            <a:r>
              <a:rPr lang="en-US" altLang="en-US" sz="2400" baseline="-25000">
                <a:cs typeface="Arial" panose="020B0604020202020204" pitchFamily="34" charset="0"/>
              </a:rPr>
              <a:t>1</a:t>
            </a:r>
            <a:r>
              <a:rPr lang="en-US" altLang="en-US" sz="2400">
                <a:cs typeface="Arial" panose="020B0604020202020204" pitchFamily="34" charset="0"/>
              </a:rPr>
              <a:t> </a:t>
            </a:r>
            <a:r>
              <a:rPr lang="en-US" altLang="en-US" sz="2400" b="0">
                <a:cs typeface="Arial" panose="020B0604020202020204" pitchFamily="34" charset="0"/>
              </a:rPr>
              <a:t>Xám-Dài</a:t>
            </a:r>
          </a:p>
        </p:txBody>
      </p:sp>
      <p:sp>
        <p:nvSpPr>
          <p:cNvPr id="41007" name="Text Box 47">
            <a:extLst>
              <a:ext uri="{FF2B5EF4-FFF2-40B4-BE49-F238E27FC236}">
                <a16:creationId xmlns:a16="http://schemas.microsoft.com/office/drawing/2014/main" id="{67BF96F3-65DA-40A9-9040-0FB78AB0412F}"/>
              </a:ext>
            </a:extLst>
          </p:cNvPr>
          <p:cNvSpPr txBox="1">
            <a:spLocks noChangeArrowheads="1"/>
          </p:cNvSpPr>
          <p:nvPr/>
        </p:nvSpPr>
        <p:spPr bwMode="auto">
          <a:xfrm>
            <a:off x="5105400" y="38862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3200" b="0">
                <a:solidFill>
                  <a:srgbClr val="FF3300"/>
                </a:solidFill>
                <a:latin typeface="Arial" panose="020B0604020202020204" pitchFamily="34" charset="0"/>
                <a:cs typeface="Arial" panose="020B0604020202020204" pitchFamily="34" charset="0"/>
                <a:sym typeface="Wingdings 2" panose="05020102010507070707" pitchFamily="18" charset="2"/>
              </a:rPr>
              <a:t></a:t>
            </a:r>
          </a:p>
        </p:txBody>
      </p:sp>
      <p:sp>
        <p:nvSpPr>
          <p:cNvPr id="41009" name="Text Box 49">
            <a:extLst>
              <a:ext uri="{FF2B5EF4-FFF2-40B4-BE49-F238E27FC236}">
                <a16:creationId xmlns:a16="http://schemas.microsoft.com/office/drawing/2014/main" id="{360DADBE-7731-4170-B751-096173BAF4FA}"/>
              </a:ext>
            </a:extLst>
          </p:cNvPr>
          <p:cNvSpPr txBox="1">
            <a:spLocks noChangeArrowheads="1"/>
          </p:cNvSpPr>
          <p:nvPr/>
        </p:nvSpPr>
        <p:spPr bwMode="auto">
          <a:xfrm>
            <a:off x="7162800" y="1828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b="0"/>
              <a:t>Đen-Cụt</a:t>
            </a:r>
          </a:p>
        </p:txBody>
      </p:sp>
      <p:sp>
        <p:nvSpPr>
          <p:cNvPr id="41010" name="Text Box 50">
            <a:extLst>
              <a:ext uri="{FF2B5EF4-FFF2-40B4-BE49-F238E27FC236}">
                <a16:creationId xmlns:a16="http://schemas.microsoft.com/office/drawing/2014/main" id="{AE9D2296-EF0E-4146-82B8-640C2838385E}"/>
              </a:ext>
            </a:extLst>
          </p:cNvPr>
          <p:cNvSpPr txBox="1">
            <a:spLocks noChangeArrowheads="1"/>
          </p:cNvSpPr>
          <p:nvPr/>
        </p:nvSpPr>
        <p:spPr bwMode="auto">
          <a:xfrm>
            <a:off x="2743200" y="1828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b="0"/>
              <a:t>Xám-Dài</a:t>
            </a:r>
          </a:p>
        </p:txBody>
      </p:sp>
      <p:grpSp>
        <p:nvGrpSpPr>
          <p:cNvPr id="41011" name="Group 51">
            <a:extLst>
              <a:ext uri="{FF2B5EF4-FFF2-40B4-BE49-F238E27FC236}">
                <a16:creationId xmlns:a16="http://schemas.microsoft.com/office/drawing/2014/main" id="{D0F7FA9A-2832-4D7A-B71A-20F8584ACD2D}"/>
              </a:ext>
            </a:extLst>
          </p:cNvPr>
          <p:cNvGrpSpPr>
            <a:grpSpLocks/>
          </p:cNvGrpSpPr>
          <p:nvPr/>
        </p:nvGrpSpPr>
        <p:grpSpPr bwMode="auto">
          <a:xfrm rot="-1032052">
            <a:off x="6858000" y="1828800"/>
            <a:ext cx="406400" cy="384175"/>
            <a:chOff x="1200" y="2496"/>
            <a:chExt cx="864" cy="672"/>
          </a:xfrm>
        </p:grpSpPr>
        <p:sp>
          <p:nvSpPr>
            <p:cNvPr id="12346" name="Oval 52">
              <a:extLst>
                <a:ext uri="{FF2B5EF4-FFF2-40B4-BE49-F238E27FC236}">
                  <a16:creationId xmlns:a16="http://schemas.microsoft.com/office/drawing/2014/main" id="{BC621C27-DC21-408C-B3C0-36405E69E1E2}"/>
                </a:ext>
              </a:extLst>
            </p:cNvPr>
            <p:cNvSpPr>
              <a:spLocks noChangeArrowheads="1"/>
            </p:cNvSpPr>
            <p:nvPr/>
          </p:nvSpPr>
          <p:spPr bwMode="auto">
            <a:xfrm>
              <a:off x="1200" y="2640"/>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en-US" altLang="en-US" sz="1800" b="0">
                <a:latin typeface="Arial" panose="020B0604020202020204" pitchFamily="34" charset="0"/>
              </a:endParaRPr>
            </a:p>
          </p:txBody>
        </p:sp>
        <p:sp>
          <p:nvSpPr>
            <p:cNvPr id="12347" name="Line 53">
              <a:extLst>
                <a:ext uri="{FF2B5EF4-FFF2-40B4-BE49-F238E27FC236}">
                  <a16:creationId xmlns:a16="http://schemas.microsoft.com/office/drawing/2014/main" id="{CD91F7C8-5BA1-4974-92F4-BC3B28918DFD}"/>
                </a:ext>
              </a:extLst>
            </p:cNvPr>
            <p:cNvSpPr>
              <a:spLocks noChangeShapeType="1"/>
            </p:cNvSpPr>
            <p:nvPr/>
          </p:nvSpPr>
          <p:spPr bwMode="auto">
            <a:xfrm flipV="1">
              <a:off x="1680" y="2496"/>
              <a:ext cx="384" cy="2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1014" name="Group 54">
            <a:extLst>
              <a:ext uri="{FF2B5EF4-FFF2-40B4-BE49-F238E27FC236}">
                <a16:creationId xmlns:a16="http://schemas.microsoft.com/office/drawing/2014/main" id="{F345F36E-7AD1-4BF5-9836-E4B5549A762F}"/>
              </a:ext>
            </a:extLst>
          </p:cNvPr>
          <p:cNvGrpSpPr>
            <a:grpSpLocks/>
          </p:cNvGrpSpPr>
          <p:nvPr/>
        </p:nvGrpSpPr>
        <p:grpSpPr bwMode="auto">
          <a:xfrm>
            <a:off x="2438400" y="1905000"/>
            <a:ext cx="304800" cy="381000"/>
            <a:chOff x="2016" y="2688"/>
            <a:chExt cx="536" cy="960"/>
          </a:xfrm>
        </p:grpSpPr>
        <p:sp>
          <p:nvSpPr>
            <p:cNvPr id="12343" name="Oval 55">
              <a:extLst>
                <a:ext uri="{FF2B5EF4-FFF2-40B4-BE49-F238E27FC236}">
                  <a16:creationId xmlns:a16="http://schemas.microsoft.com/office/drawing/2014/main" id="{22F4BAE4-6522-4254-8B2F-877C89D04B39}"/>
                </a:ext>
              </a:extLst>
            </p:cNvPr>
            <p:cNvSpPr>
              <a:spLocks noChangeArrowheads="1"/>
            </p:cNvSpPr>
            <p:nvPr/>
          </p:nvSpPr>
          <p:spPr bwMode="auto">
            <a:xfrm>
              <a:off x="2016" y="2688"/>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en-US" altLang="en-US" sz="1800" b="0">
                <a:latin typeface="Arial" panose="020B0604020202020204" pitchFamily="34" charset="0"/>
              </a:endParaRPr>
            </a:p>
          </p:txBody>
        </p:sp>
        <p:sp>
          <p:nvSpPr>
            <p:cNvPr id="12344" name="Line 56">
              <a:extLst>
                <a:ext uri="{FF2B5EF4-FFF2-40B4-BE49-F238E27FC236}">
                  <a16:creationId xmlns:a16="http://schemas.microsoft.com/office/drawing/2014/main" id="{C53734F1-0535-4D97-ACC1-7BD34840B7EB}"/>
                </a:ext>
              </a:extLst>
            </p:cNvPr>
            <p:cNvSpPr>
              <a:spLocks noChangeShapeType="1"/>
            </p:cNvSpPr>
            <p:nvPr/>
          </p:nvSpPr>
          <p:spPr bwMode="auto">
            <a:xfrm>
              <a:off x="2288" y="3216"/>
              <a:ext cx="0" cy="43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45" name="Line 57">
              <a:extLst>
                <a:ext uri="{FF2B5EF4-FFF2-40B4-BE49-F238E27FC236}">
                  <a16:creationId xmlns:a16="http://schemas.microsoft.com/office/drawing/2014/main" id="{9C08A52E-A37D-4F74-B4D6-82AB8F57884F}"/>
                </a:ext>
              </a:extLst>
            </p:cNvPr>
            <p:cNvSpPr>
              <a:spLocks noChangeShapeType="1"/>
            </p:cNvSpPr>
            <p:nvPr/>
          </p:nvSpPr>
          <p:spPr bwMode="auto">
            <a:xfrm>
              <a:off x="2024" y="3408"/>
              <a:ext cx="52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1018" name="Group 58">
            <a:extLst>
              <a:ext uri="{FF2B5EF4-FFF2-40B4-BE49-F238E27FC236}">
                <a16:creationId xmlns:a16="http://schemas.microsoft.com/office/drawing/2014/main" id="{04726AE0-947C-4566-995A-C2A60F6C914A}"/>
              </a:ext>
            </a:extLst>
          </p:cNvPr>
          <p:cNvGrpSpPr>
            <a:grpSpLocks/>
          </p:cNvGrpSpPr>
          <p:nvPr/>
        </p:nvGrpSpPr>
        <p:grpSpPr bwMode="auto">
          <a:xfrm>
            <a:off x="2209800" y="4038600"/>
            <a:ext cx="304800" cy="381000"/>
            <a:chOff x="2016" y="2688"/>
            <a:chExt cx="536" cy="960"/>
          </a:xfrm>
        </p:grpSpPr>
        <p:sp>
          <p:nvSpPr>
            <p:cNvPr id="12340" name="Oval 59">
              <a:extLst>
                <a:ext uri="{FF2B5EF4-FFF2-40B4-BE49-F238E27FC236}">
                  <a16:creationId xmlns:a16="http://schemas.microsoft.com/office/drawing/2014/main" id="{80EF3FC5-FBD6-4DB9-B999-9F2AAC288AB9}"/>
                </a:ext>
              </a:extLst>
            </p:cNvPr>
            <p:cNvSpPr>
              <a:spLocks noChangeArrowheads="1"/>
            </p:cNvSpPr>
            <p:nvPr/>
          </p:nvSpPr>
          <p:spPr bwMode="auto">
            <a:xfrm>
              <a:off x="2016" y="2688"/>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en-US" altLang="en-US" sz="1800" b="0">
                <a:latin typeface="Arial" panose="020B0604020202020204" pitchFamily="34" charset="0"/>
              </a:endParaRPr>
            </a:p>
          </p:txBody>
        </p:sp>
        <p:sp>
          <p:nvSpPr>
            <p:cNvPr id="12341" name="Line 60">
              <a:extLst>
                <a:ext uri="{FF2B5EF4-FFF2-40B4-BE49-F238E27FC236}">
                  <a16:creationId xmlns:a16="http://schemas.microsoft.com/office/drawing/2014/main" id="{24FE07B2-0311-463F-A2D5-1E424F2D240E}"/>
                </a:ext>
              </a:extLst>
            </p:cNvPr>
            <p:cNvSpPr>
              <a:spLocks noChangeShapeType="1"/>
            </p:cNvSpPr>
            <p:nvPr/>
          </p:nvSpPr>
          <p:spPr bwMode="auto">
            <a:xfrm>
              <a:off x="2288" y="3216"/>
              <a:ext cx="0" cy="43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42" name="Line 61">
              <a:extLst>
                <a:ext uri="{FF2B5EF4-FFF2-40B4-BE49-F238E27FC236}">
                  <a16:creationId xmlns:a16="http://schemas.microsoft.com/office/drawing/2014/main" id="{CA7AA8ED-D7E8-4D40-B9A5-8C358824093A}"/>
                </a:ext>
              </a:extLst>
            </p:cNvPr>
            <p:cNvSpPr>
              <a:spLocks noChangeShapeType="1"/>
            </p:cNvSpPr>
            <p:nvPr/>
          </p:nvSpPr>
          <p:spPr bwMode="auto">
            <a:xfrm>
              <a:off x="2024" y="3408"/>
              <a:ext cx="52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pic>
        <p:nvPicPr>
          <p:cNvPr id="41022" name="Picture 62">
            <a:extLst>
              <a:ext uri="{FF2B5EF4-FFF2-40B4-BE49-F238E27FC236}">
                <a16:creationId xmlns:a16="http://schemas.microsoft.com/office/drawing/2014/main" id="{E6B76789-BD55-44B4-9E3F-98EEE2938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696"/>
          <a:stretch>
            <a:fillRect/>
          </a:stretch>
        </p:blipFill>
        <p:spPr bwMode="auto">
          <a:xfrm>
            <a:off x="4419600" y="3886200"/>
            <a:ext cx="457200" cy="609600"/>
          </a:xfrm>
          <a:prstGeom prst="rect">
            <a:avLst/>
          </a:prstGeom>
          <a:noFill/>
          <a:ln w="9525">
            <a:solidFill>
              <a:srgbClr val="FF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3" name="Text Box 63">
            <a:extLst>
              <a:ext uri="{FF2B5EF4-FFF2-40B4-BE49-F238E27FC236}">
                <a16:creationId xmlns:a16="http://schemas.microsoft.com/office/drawing/2014/main" id="{1905B4DD-9F9F-4529-BE7A-F1EF77C4F0EF}"/>
              </a:ext>
            </a:extLst>
          </p:cNvPr>
          <p:cNvSpPr txBox="1">
            <a:spLocks noChangeArrowheads="1"/>
          </p:cNvSpPr>
          <p:nvPr/>
        </p:nvSpPr>
        <p:spPr bwMode="auto">
          <a:xfrm>
            <a:off x="6934200" y="3962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b="0"/>
              <a:t>Đen-Cụt</a:t>
            </a:r>
          </a:p>
        </p:txBody>
      </p:sp>
      <p:grpSp>
        <p:nvGrpSpPr>
          <p:cNvPr id="41024" name="Group 64">
            <a:extLst>
              <a:ext uri="{FF2B5EF4-FFF2-40B4-BE49-F238E27FC236}">
                <a16:creationId xmlns:a16="http://schemas.microsoft.com/office/drawing/2014/main" id="{6912804B-4897-4A50-A7D2-3C1795947611}"/>
              </a:ext>
            </a:extLst>
          </p:cNvPr>
          <p:cNvGrpSpPr>
            <a:grpSpLocks/>
          </p:cNvGrpSpPr>
          <p:nvPr/>
        </p:nvGrpSpPr>
        <p:grpSpPr bwMode="auto">
          <a:xfrm rot="-1032052">
            <a:off x="6629400" y="3962400"/>
            <a:ext cx="406400" cy="384175"/>
            <a:chOff x="1200" y="2496"/>
            <a:chExt cx="864" cy="672"/>
          </a:xfrm>
        </p:grpSpPr>
        <p:sp>
          <p:nvSpPr>
            <p:cNvPr id="12338" name="Oval 65">
              <a:extLst>
                <a:ext uri="{FF2B5EF4-FFF2-40B4-BE49-F238E27FC236}">
                  <a16:creationId xmlns:a16="http://schemas.microsoft.com/office/drawing/2014/main" id="{CD4986ED-883F-4A7C-9018-70A93B45DA5C}"/>
                </a:ext>
              </a:extLst>
            </p:cNvPr>
            <p:cNvSpPr>
              <a:spLocks noChangeArrowheads="1"/>
            </p:cNvSpPr>
            <p:nvPr/>
          </p:nvSpPr>
          <p:spPr bwMode="auto">
            <a:xfrm>
              <a:off x="1200" y="2640"/>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en-US" altLang="en-US" sz="1800" b="0">
                <a:latin typeface="Arial" panose="020B0604020202020204" pitchFamily="34" charset="0"/>
              </a:endParaRPr>
            </a:p>
          </p:txBody>
        </p:sp>
        <p:sp>
          <p:nvSpPr>
            <p:cNvPr id="12339" name="Line 66">
              <a:extLst>
                <a:ext uri="{FF2B5EF4-FFF2-40B4-BE49-F238E27FC236}">
                  <a16:creationId xmlns:a16="http://schemas.microsoft.com/office/drawing/2014/main" id="{FB46F2AA-912A-4DC6-877D-5EE828DF5DE3}"/>
                </a:ext>
              </a:extLst>
            </p:cNvPr>
            <p:cNvSpPr>
              <a:spLocks noChangeShapeType="1"/>
            </p:cNvSpPr>
            <p:nvPr/>
          </p:nvSpPr>
          <p:spPr bwMode="auto">
            <a:xfrm flipV="1">
              <a:off x="1680" y="2496"/>
              <a:ext cx="384" cy="2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pic>
        <p:nvPicPr>
          <p:cNvPr id="41028" name="Picture 68">
            <a:extLst>
              <a:ext uri="{FF2B5EF4-FFF2-40B4-BE49-F238E27FC236}">
                <a16:creationId xmlns:a16="http://schemas.microsoft.com/office/drawing/2014/main" id="{BB71D045-9F01-4A71-9219-3287205E9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091" b="4546"/>
          <a:stretch>
            <a:fillRect/>
          </a:stretch>
        </p:blipFill>
        <p:spPr bwMode="auto">
          <a:xfrm>
            <a:off x="5943600" y="3886200"/>
            <a:ext cx="457200" cy="609600"/>
          </a:xfrm>
          <a:prstGeom prst="rect">
            <a:avLst/>
          </a:prstGeom>
          <a:noFill/>
          <a:ln w="9525">
            <a:solidFill>
              <a:srgbClr val="FF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9" name="Text Box 69">
            <a:extLst>
              <a:ext uri="{FF2B5EF4-FFF2-40B4-BE49-F238E27FC236}">
                <a16:creationId xmlns:a16="http://schemas.microsoft.com/office/drawing/2014/main" id="{54BDCD23-DAF8-4FE1-AB88-D2F34365DD6E}"/>
              </a:ext>
            </a:extLst>
          </p:cNvPr>
          <p:cNvSpPr txBox="1">
            <a:spLocks noChangeArrowheads="1"/>
          </p:cNvSpPr>
          <p:nvPr/>
        </p:nvSpPr>
        <p:spPr bwMode="auto">
          <a:xfrm>
            <a:off x="1808163" y="5834063"/>
            <a:ext cx="7239000" cy="892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b="0"/>
              <a:t>Tỉ lệ KH ở F</a:t>
            </a:r>
            <a:r>
              <a:rPr lang="en-US" altLang="en-US" sz="2400" b="0" baseline="-25000"/>
              <a:t>a</a:t>
            </a:r>
            <a:r>
              <a:rPr lang="en-US" altLang="en-US" sz="2400" b="0"/>
              <a:t>: 41,5% xám-dài  :  41,5% đen-cụt      		            8,5% xám-cụt    :    8,5% đen-dài </a:t>
            </a:r>
            <a:r>
              <a:rPr lang="en-US" altLang="en-US" b="0"/>
              <a:t>    </a:t>
            </a:r>
          </a:p>
        </p:txBody>
      </p:sp>
      <p:sp>
        <p:nvSpPr>
          <p:cNvPr id="61" name="Text Box 39">
            <a:extLst>
              <a:ext uri="{FF2B5EF4-FFF2-40B4-BE49-F238E27FC236}">
                <a16:creationId xmlns:a16="http://schemas.microsoft.com/office/drawing/2014/main" id="{C50D2AA7-4001-48C9-A6ED-0EE9E121CC97}"/>
              </a:ext>
            </a:extLst>
          </p:cNvPr>
          <p:cNvSpPr txBox="1">
            <a:spLocks noChangeArrowheads="1"/>
          </p:cNvSpPr>
          <p:nvPr/>
        </p:nvSpPr>
        <p:spPr bwMode="auto">
          <a:xfrm>
            <a:off x="1833563" y="3300413"/>
            <a:ext cx="3429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en-US" altLang="en-US" sz="2400" b="0"/>
              <a:t>Lai phân tích ruồi Cái F1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83"/>
                                        </p:tgtEl>
                                        <p:attrNameLst>
                                          <p:attrName>style.visibility</p:attrName>
                                        </p:attrNameLst>
                                      </p:cBhvr>
                                      <p:to>
                                        <p:strVal val="visible"/>
                                      </p:to>
                                    </p:set>
                                    <p:animEffect transition="in" filter="box(in)">
                                      <p:cBhvr>
                                        <p:cTn id="7" dur="500"/>
                                        <p:tgtEl>
                                          <p:spTgt spid="409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86"/>
                                        </p:tgtEl>
                                        <p:attrNameLst>
                                          <p:attrName>style.visibility</p:attrName>
                                        </p:attrNameLst>
                                      </p:cBhvr>
                                      <p:to>
                                        <p:strVal val="visible"/>
                                      </p:to>
                                    </p:set>
                                    <p:animEffect transition="in" filter="box(in)">
                                      <p:cBhvr>
                                        <p:cTn id="12" dur="500"/>
                                        <p:tgtEl>
                                          <p:spTgt spid="4098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0987"/>
                                        </p:tgtEl>
                                        <p:attrNameLst>
                                          <p:attrName>style.visibility</p:attrName>
                                        </p:attrNameLst>
                                      </p:cBhvr>
                                      <p:to>
                                        <p:strVal val="visible"/>
                                      </p:to>
                                    </p:set>
                                    <p:animEffect transition="in" filter="checkerboard(across)">
                                      <p:cBhvr>
                                        <p:cTn id="15" dur="500"/>
                                        <p:tgtEl>
                                          <p:spTgt spid="4098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1010"/>
                                        </p:tgtEl>
                                        <p:attrNameLst>
                                          <p:attrName>style.visibility</p:attrName>
                                        </p:attrNameLst>
                                      </p:cBhvr>
                                      <p:to>
                                        <p:strVal val="visible"/>
                                      </p:to>
                                    </p:set>
                                    <p:animEffect transition="in" filter="checkerboard(across)">
                                      <p:cBhvr>
                                        <p:cTn id="18" dur="500"/>
                                        <p:tgtEl>
                                          <p:spTgt spid="41010"/>
                                        </p:tgtEl>
                                      </p:cBhvr>
                                    </p:animEffect>
                                  </p:childTnLst>
                                </p:cTn>
                              </p:par>
                              <p:par>
                                <p:cTn id="19" presetID="5" presetClass="entr" presetSubtype="10" fill="hold" nodeType="withEffect">
                                  <p:stCondLst>
                                    <p:cond delay="0"/>
                                  </p:stCondLst>
                                  <p:childTnLst>
                                    <p:set>
                                      <p:cBhvr>
                                        <p:cTn id="20" dur="1" fill="hold">
                                          <p:stCondLst>
                                            <p:cond delay="0"/>
                                          </p:stCondLst>
                                        </p:cTn>
                                        <p:tgtEl>
                                          <p:spTgt spid="41014"/>
                                        </p:tgtEl>
                                        <p:attrNameLst>
                                          <p:attrName>style.visibility</p:attrName>
                                        </p:attrNameLst>
                                      </p:cBhvr>
                                      <p:to>
                                        <p:strVal val="visible"/>
                                      </p:to>
                                    </p:set>
                                    <p:animEffect transition="in" filter="checkerboard(across)">
                                      <p:cBhvr>
                                        <p:cTn id="21" dur="500"/>
                                        <p:tgtEl>
                                          <p:spTgt spid="41014"/>
                                        </p:tgtEl>
                                      </p:cBhvr>
                                    </p:animEffect>
                                  </p:childTnLst>
                                </p:cTn>
                              </p:par>
                              <p:par>
                                <p:cTn id="22" presetID="5" presetClass="entr" presetSubtype="10" fill="hold" nodeType="withEffect">
                                  <p:stCondLst>
                                    <p:cond delay="0"/>
                                  </p:stCondLst>
                                  <p:childTnLst>
                                    <p:set>
                                      <p:cBhvr>
                                        <p:cTn id="23" dur="1" fill="hold">
                                          <p:stCondLst>
                                            <p:cond delay="0"/>
                                          </p:stCondLst>
                                        </p:cTn>
                                        <p:tgtEl>
                                          <p:spTgt spid="40989"/>
                                        </p:tgtEl>
                                        <p:attrNameLst>
                                          <p:attrName>style.visibility</p:attrName>
                                        </p:attrNameLst>
                                      </p:cBhvr>
                                      <p:to>
                                        <p:strVal val="visible"/>
                                      </p:to>
                                    </p:set>
                                    <p:animEffect transition="in" filter="checkerboard(across)">
                                      <p:cBhvr>
                                        <p:cTn id="24" dur="500"/>
                                        <p:tgtEl>
                                          <p:spTgt spid="40989"/>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40991"/>
                                        </p:tgtEl>
                                        <p:attrNameLst>
                                          <p:attrName>style.visibility</p:attrName>
                                        </p:attrNameLst>
                                      </p:cBhvr>
                                      <p:to>
                                        <p:strVal val="visible"/>
                                      </p:to>
                                    </p:set>
                                    <p:animEffect transition="in" filter="checkerboard(across)">
                                      <p:cBhvr>
                                        <p:cTn id="27" dur="500"/>
                                        <p:tgtEl>
                                          <p:spTgt spid="40991"/>
                                        </p:tgtEl>
                                      </p:cBhvr>
                                    </p:animEffect>
                                  </p:childTnLst>
                                </p:cTn>
                              </p:par>
                              <p:par>
                                <p:cTn id="28" presetID="5" presetClass="entr" presetSubtype="10" fill="hold" nodeType="withEffect">
                                  <p:stCondLst>
                                    <p:cond delay="0"/>
                                  </p:stCondLst>
                                  <p:childTnLst>
                                    <p:set>
                                      <p:cBhvr>
                                        <p:cTn id="29" dur="1" fill="hold">
                                          <p:stCondLst>
                                            <p:cond delay="0"/>
                                          </p:stCondLst>
                                        </p:cTn>
                                        <p:tgtEl>
                                          <p:spTgt spid="40990"/>
                                        </p:tgtEl>
                                        <p:attrNameLst>
                                          <p:attrName>style.visibility</p:attrName>
                                        </p:attrNameLst>
                                      </p:cBhvr>
                                      <p:to>
                                        <p:strVal val="visible"/>
                                      </p:to>
                                    </p:set>
                                    <p:animEffect transition="in" filter="checkerboard(across)">
                                      <p:cBhvr>
                                        <p:cTn id="30" dur="500"/>
                                        <p:tgtEl>
                                          <p:spTgt spid="40990"/>
                                        </p:tgtEl>
                                      </p:cBhvr>
                                    </p:animEffect>
                                  </p:childTnLst>
                                </p:cTn>
                              </p:par>
                              <p:par>
                                <p:cTn id="31" presetID="5" presetClass="entr" presetSubtype="10" fill="hold" nodeType="withEffect">
                                  <p:stCondLst>
                                    <p:cond delay="0"/>
                                  </p:stCondLst>
                                  <p:childTnLst>
                                    <p:set>
                                      <p:cBhvr>
                                        <p:cTn id="32" dur="1" fill="hold">
                                          <p:stCondLst>
                                            <p:cond delay="0"/>
                                          </p:stCondLst>
                                        </p:cTn>
                                        <p:tgtEl>
                                          <p:spTgt spid="41011"/>
                                        </p:tgtEl>
                                        <p:attrNameLst>
                                          <p:attrName>style.visibility</p:attrName>
                                        </p:attrNameLst>
                                      </p:cBhvr>
                                      <p:to>
                                        <p:strVal val="visible"/>
                                      </p:to>
                                    </p:set>
                                    <p:animEffect transition="in" filter="checkerboard(across)">
                                      <p:cBhvr>
                                        <p:cTn id="33" dur="500"/>
                                        <p:tgtEl>
                                          <p:spTgt spid="41011"/>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41009"/>
                                        </p:tgtEl>
                                        <p:attrNameLst>
                                          <p:attrName>style.visibility</p:attrName>
                                        </p:attrNameLst>
                                      </p:cBhvr>
                                      <p:to>
                                        <p:strVal val="visible"/>
                                      </p:to>
                                    </p:set>
                                    <p:animEffect transition="in" filter="checkerboard(across)">
                                      <p:cBhvr>
                                        <p:cTn id="36" dur="500"/>
                                        <p:tgtEl>
                                          <p:spTgt spid="41009"/>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40998"/>
                                        </p:tgtEl>
                                        <p:attrNameLst>
                                          <p:attrName>style.visibility</p:attrName>
                                        </p:attrNameLst>
                                      </p:cBhvr>
                                      <p:to>
                                        <p:strVal val="visible"/>
                                      </p:to>
                                    </p:set>
                                    <p:animEffect transition="in" filter="checkerboard(across)">
                                      <p:cBhvr>
                                        <p:cTn id="39" dur="500"/>
                                        <p:tgtEl>
                                          <p:spTgt spid="40998"/>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40999"/>
                                        </p:tgtEl>
                                        <p:attrNameLst>
                                          <p:attrName>style.visibility</p:attrName>
                                        </p:attrNameLst>
                                      </p:cBhvr>
                                      <p:to>
                                        <p:strVal val="visible"/>
                                      </p:to>
                                    </p:set>
                                    <p:animEffect transition="in" filter="checkerboard(across)">
                                      <p:cBhvr>
                                        <p:cTn id="42" dur="500"/>
                                        <p:tgtEl>
                                          <p:spTgt spid="40999"/>
                                        </p:tgtEl>
                                      </p:cBhvr>
                                    </p:animEffect>
                                  </p:childTnLst>
                                </p:cTn>
                              </p:par>
                              <p:par>
                                <p:cTn id="43" presetID="5" presetClass="entr" presetSubtype="10" fill="hold" nodeType="withEffect">
                                  <p:stCondLst>
                                    <p:cond delay="0"/>
                                  </p:stCondLst>
                                  <p:childTnLst>
                                    <p:set>
                                      <p:cBhvr>
                                        <p:cTn id="44" dur="1" fill="hold">
                                          <p:stCondLst>
                                            <p:cond delay="0"/>
                                          </p:stCondLst>
                                        </p:cTn>
                                        <p:tgtEl>
                                          <p:spTgt spid="41000"/>
                                        </p:tgtEl>
                                        <p:attrNameLst>
                                          <p:attrName>style.visibility</p:attrName>
                                        </p:attrNameLst>
                                      </p:cBhvr>
                                      <p:to>
                                        <p:strVal val="visible"/>
                                      </p:to>
                                    </p:set>
                                    <p:animEffect transition="in" filter="checkerboard(across)">
                                      <p:cBhvr>
                                        <p:cTn id="45" dur="500"/>
                                        <p:tgtEl>
                                          <p:spTgt spid="41000"/>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checkerboard(across)">
                                      <p:cBhvr>
                                        <p:cTn id="48" dur="500"/>
                                        <p:tgtEl>
                                          <p:spTgt spid="61"/>
                                        </p:tgtEl>
                                      </p:cBhvr>
                                    </p:animEffect>
                                  </p:childTnLst>
                                </p:cTn>
                              </p:par>
                              <p:par>
                                <p:cTn id="49" presetID="5" presetClass="entr" presetSubtype="10" fill="hold" nodeType="withEffect">
                                  <p:stCondLst>
                                    <p:cond delay="0"/>
                                  </p:stCondLst>
                                  <p:childTnLst>
                                    <p:set>
                                      <p:cBhvr>
                                        <p:cTn id="50" dur="1" fill="hold">
                                          <p:stCondLst>
                                            <p:cond delay="0"/>
                                          </p:stCondLst>
                                        </p:cTn>
                                        <p:tgtEl>
                                          <p:spTgt spid="41018"/>
                                        </p:tgtEl>
                                        <p:attrNameLst>
                                          <p:attrName>style.visibility</p:attrName>
                                        </p:attrNameLst>
                                      </p:cBhvr>
                                      <p:to>
                                        <p:strVal val="visible"/>
                                      </p:to>
                                    </p:set>
                                    <p:animEffect transition="in" filter="checkerboard(across)">
                                      <p:cBhvr>
                                        <p:cTn id="51" dur="500"/>
                                        <p:tgtEl>
                                          <p:spTgt spid="41018"/>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41006"/>
                                        </p:tgtEl>
                                        <p:attrNameLst>
                                          <p:attrName>style.visibility</p:attrName>
                                        </p:attrNameLst>
                                      </p:cBhvr>
                                      <p:to>
                                        <p:strVal val="visible"/>
                                      </p:to>
                                    </p:set>
                                    <p:animEffect transition="in" filter="checkerboard(across)">
                                      <p:cBhvr>
                                        <p:cTn id="54" dur="500"/>
                                        <p:tgtEl>
                                          <p:spTgt spid="41006"/>
                                        </p:tgtEl>
                                      </p:cBhvr>
                                    </p:animEffect>
                                  </p:childTnLst>
                                </p:cTn>
                              </p:par>
                              <p:par>
                                <p:cTn id="55" presetID="5" presetClass="entr" presetSubtype="10" fill="hold" nodeType="withEffect">
                                  <p:stCondLst>
                                    <p:cond delay="0"/>
                                  </p:stCondLst>
                                  <p:childTnLst>
                                    <p:set>
                                      <p:cBhvr>
                                        <p:cTn id="56" dur="1" fill="hold">
                                          <p:stCondLst>
                                            <p:cond delay="0"/>
                                          </p:stCondLst>
                                        </p:cTn>
                                        <p:tgtEl>
                                          <p:spTgt spid="41022"/>
                                        </p:tgtEl>
                                        <p:attrNameLst>
                                          <p:attrName>style.visibility</p:attrName>
                                        </p:attrNameLst>
                                      </p:cBhvr>
                                      <p:to>
                                        <p:strVal val="visible"/>
                                      </p:to>
                                    </p:set>
                                    <p:animEffect transition="in" filter="checkerboard(across)">
                                      <p:cBhvr>
                                        <p:cTn id="57" dur="500"/>
                                        <p:tgtEl>
                                          <p:spTgt spid="41022"/>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41007"/>
                                        </p:tgtEl>
                                        <p:attrNameLst>
                                          <p:attrName>style.visibility</p:attrName>
                                        </p:attrNameLst>
                                      </p:cBhvr>
                                      <p:to>
                                        <p:strVal val="visible"/>
                                      </p:to>
                                    </p:set>
                                    <p:animEffect transition="in" filter="checkerboard(across)">
                                      <p:cBhvr>
                                        <p:cTn id="60" dur="500"/>
                                        <p:tgtEl>
                                          <p:spTgt spid="41007"/>
                                        </p:tgtEl>
                                      </p:cBhvr>
                                    </p:animEffect>
                                  </p:childTnLst>
                                </p:cTn>
                              </p:par>
                              <p:par>
                                <p:cTn id="61" presetID="5" presetClass="entr" presetSubtype="10" fill="hold" nodeType="withEffect">
                                  <p:stCondLst>
                                    <p:cond delay="0"/>
                                  </p:stCondLst>
                                  <p:childTnLst>
                                    <p:set>
                                      <p:cBhvr>
                                        <p:cTn id="62" dur="1" fill="hold">
                                          <p:stCondLst>
                                            <p:cond delay="0"/>
                                          </p:stCondLst>
                                        </p:cTn>
                                        <p:tgtEl>
                                          <p:spTgt spid="41028"/>
                                        </p:tgtEl>
                                        <p:attrNameLst>
                                          <p:attrName>style.visibility</p:attrName>
                                        </p:attrNameLst>
                                      </p:cBhvr>
                                      <p:to>
                                        <p:strVal val="visible"/>
                                      </p:to>
                                    </p:set>
                                    <p:animEffect transition="in" filter="checkerboard(across)">
                                      <p:cBhvr>
                                        <p:cTn id="63" dur="500"/>
                                        <p:tgtEl>
                                          <p:spTgt spid="41028"/>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41023"/>
                                        </p:tgtEl>
                                        <p:attrNameLst>
                                          <p:attrName>style.visibility</p:attrName>
                                        </p:attrNameLst>
                                      </p:cBhvr>
                                      <p:to>
                                        <p:strVal val="visible"/>
                                      </p:to>
                                    </p:set>
                                    <p:animEffect transition="in" filter="checkerboard(across)">
                                      <p:cBhvr>
                                        <p:cTn id="66" dur="500"/>
                                        <p:tgtEl>
                                          <p:spTgt spid="41023"/>
                                        </p:tgtEl>
                                      </p:cBhvr>
                                    </p:animEffect>
                                  </p:childTnLst>
                                </p:cTn>
                              </p:par>
                              <p:par>
                                <p:cTn id="67" presetID="5" presetClass="entr" presetSubtype="10" fill="hold" nodeType="withEffect">
                                  <p:stCondLst>
                                    <p:cond delay="0"/>
                                  </p:stCondLst>
                                  <p:childTnLst>
                                    <p:set>
                                      <p:cBhvr>
                                        <p:cTn id="68" dur="1" fill="hold">
                                          <p:stCondLst>
                                            <p:cond delay="0"/>
                                          </p:stCondLst>
                                        </p:cTn>
                                        <p:tgtEl>
                                          <p:spTgt spid="41024"/>
                                        </p:tgtEl>
                                        <p:attrNameLst>
                                          <p:attrName>style.visibility</p:attrName>
                                        </p:attrNameLst>
                                      </p:cBhvr>
                                      <p:to>
                                        <p:strVal val="visible"/>
                                      </p:to>
                                    </p:set>
                                    <p:animEffect transition="in" filter="checkerboard(across)">
                                      <p:cBhvr>
                                        <p:cTn id="69" dur="500"/>
                                        <p:tgtEl>
                                          <p:spTgt spid="41024"/>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40993"/>
                                        </p:tgtEl>
                                        <p:attrNameLst>
                                          <p:attrName>style.visibility</p:attrName>
                                        </p:attrNameLst>
                                      </p:cBhvr>
                                      <p:to>
                                        <p:strVal val="visible"/>
                                      </p:to>
                                    </p:set>
                                    <p:animEffect transition="in" filter="checkerboard(across)">
                                      <p:cBhvr>
                                        <p:cTn id="72" dur="500"/>
                                        <p:tgtEl>
                                          <p:spTgt spid="40993"/>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41001"/>
                                        </p:tgtEl>
                                        <p:attrNameLst>
                                          <p:attrName>style.visibility</p:attrName>
                                        </p:attrNameLst>
                                      </p:cBhvr>
                                      <p:to>
                                        <p:strVal val="visible"/>
                                      </p:to>
                                    </p:set>
                                    <p:animEffect transition="in" filter="checkerboard(across)">
                                      <p:cBhvr>
                                        <p:cTn id="75" dur="500"/>
                                        <p:tgtEl>
                                          <p:spTgt spid="41001"/>
                                        </p:tgtEl>
                                      </p:cBhvr>
                                    </p:animEffect>
                                  </p:childTnLst>
                                </p:cTn>
                              </p:par>
                              <p:par>
                                <p:cTn id="76" presetID="5" presetClass="entr" presetSubtype="10" fill="hold" nodeType="withEffect">
                                  <p:stCondLst>
                                    <p:cond delay="0"/>
                                  </p:stCondLst>
                                  <p:childTnLst>
                                    <p:set>
                                      <p:cBhvr>
                                        <p:cTn id="77" dur="1" fill="hold">
                                          <p:stCondLst>
                                            <p:cond delay="0"/>
                                          </p:stCondLst>
                                        </p:cTn>
                                        <p:tgtEl>
                                          <p:spTgt spid="40996"/>
                                        </p:tgtEl>
                                        <p:attrNameLst>
                                          <p:attrName>style.visibility</p:attrName>
                                        </p:attrNameLst>
                                      </p:cBhvr>
                                      <p:to>
                                        <p:strVal val="visible"/>
                                      </p:to>
                                    </p:set>
                                    <p:animEffect transition="in" filter="checkerboard(across)">
                                      <p:cBhvr>
                                        <p:cTn id="78" dur="500"/>
                                        <p:tgtEl>
                                          <p:spTgt spid="40996"/>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41003"/>
                                        </p:tgtEl>
                                        <p:attrNameLst>
                                          <p:attrName>style.visibility</p:attrName>
                                        </p:attrNameLst>
                                      </p:cBhvr>
                                      <p:to>
                                        <p:strVal val="visible"/>
                                      </p:to>
                                    </p:set>
                                    <p:animEffect transition="in" filter="checkerboard(across)">
                                      <p:cBhvr>
                                        <p:cTn id="81" dur="500"/>
                                        <p:tgtEl>
                                          <p:spTgt spid="41003"/>
                                        </p:tgtEl>
                                      </p:cBhvr>
                                    </p:animEffect>
                                  </p:childTnLst>
                                </p:cTn>
                              </p:par>
                              <p:par>
                                <p:cTn id="82" presetID="5" presetClass="entr" presetSubtype="10" fill="hold" nodeType="withEffect">
                                  <p:stCondLst>
                                    <p:cond delay="0"/>
                                  </p:stCondLst>
                                  <p:childTnLst>
                                    <p:set>
                                      <p:cBhvr>
                                        <p:cTn id="83" dur="1" fill="hold">
                                          <p:stCondLst>
                                            <p:cond delay="0"/>
                                          </p:stCondLst>
                                        </p:cTn>
                                        <p:tgtEl>
                                          <p:spTgt spid="40994"/>
                                        </p:tgtEl>
                                        <p:attrNameLst>
                                          <p:attrName>style.visibility</p:attrName>
                                        </p:attrNameLst>
                                      </p:cBhvr>
                                      <p:to>
                                        <p:strVal val="visible"/>
                                      </p:to>
                                    </p:set>
                                    <p:animEffect transition="in" filter="checkerboard(across)">
                                      <p:cBhvr>
                                        <p:cTn id="84" dur="500"/>
                                        <p:tgtEl>
                                          <p:spTgt spid="40994"/>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41002"/>
                                        </p:tgtEl>
                                        <p:attrNameLst>
                                          <p:attrName>style.visibility</p:attrName>
                                        </p:attrNameLst>
                                      </p:cBhvr>
                                      <p:to>
                                        <p:strVal val="visible"/>
                                      </p:to>
                                    </p:set>
                                    <p:animEffect transition="in" filter="checkerboard(across)">
                                      <p:cBhvr>
                                        <p:cTn id="87" dur="500"/>
                                        <p:tgtEl>
                                          <p:spTgt spid="41002"/>
                                        </p:tgtEl>
                                      </p:cBhvr>
                                    </p:animEffect>
                                  </p:childTnLst>
                                </p:cTn>
                              </p:par>
                              <p:par>
                                <p:cTn id="88" presetID="5" presetClass="entr" presetSubtype="10" fill="hold" nodeType="withEffect">
                                  <p:stCondLst>
                                    <p:cond delay="0"/>
                                  </p:stCondLst>
                                  <p:childTnLst>
                                    <p:set>
                                      <p:cBhvr>
                                        <p:cTn id="89" dur="1" fill="hold">
                                          <p:stCondLst>
                                            <p:cond delay="0"/>
                                          </p:stCondLst>
                                        </p:cTn>
                                        <p:tgtEl>
                                          <p:spTgt spid="40997"/>
                                        </p:tgtEl>
                                        <p:attrNameLst>
                                          <p:attrName>style.visibility</p:attrName>
                                        </p:attrNameLst>
                                      </p:cBhvr>
                                      <p:to>
                                        <p:strVal val="visible"/>
                                      </p:to>
                                    </p:set>
                                    <p:animEffect transition="in" filter="checkerboard(across)">
                                      <p:cBhvr>
                                        <p:cTn id="90" dur="500"/>
                                        <p:tgtEl>
                                          <p:spTgt spid="40997"/>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41004"/>
                                        </p:tgtEl>
                                        <p:attrNameLst>
                                          <p:attrName>style.visibility</p:attrName>
                                        </p:attrNameLst>
                                      </p:cBhvr>
                                      <p:to>
                                        <p:strVal val="visible"/>
                                      </p:to>
                                    </p:set>
                                    <p:animEffect transition="in" filter="checkerboard(across)">
                                      <p:cBhvr>
                                        <p:cTn id="93" dur="500"/>
                                        <p:tgtEl>
                                          <p:spTgt spid="41004"/>
                                        </p:tgtEl>
                                      </p:cBhvr>
                                    </p:animEffect>
                                  </p:childTnLst>
                                </p:cTn>
                              </p:par>
                              <p:par>
                                <p:cTn id="94" presetID="5" presetClass="entr" presetSubtype="10" fill="hold" nodeType="withEffect">
                                  <p:stCondLst>
                                    <p:cond delay="0"/>
                                  </p:stCondLst>
                                  <p:childTnLst>
                                    <p:set>
                                      <p:cBhvr>
                                        <p:cTn id="95" dur="1" fill="hold">
                                          <p:stCondLst>
                                            <p:cond delay="0"/>
                                          </p:stCondLst>
                                        </p:cTn>
                                        <p:tgtEl>
                                          <p:spTgt spid="40995"/>
                                        </p:tgtEl>
                                        <p:attrNameLst>
                                          <p:attrName>style.visibility</p:attrName>
                                        </p:attrNameLst>
                                      </p:cBhvr>
                                      <p:to>
                                        <p:strVal val="visible"/>
                                      </p:to>
                                    </p:set>
                                    <p:animEffect transition="in" filter="checkerboard(across)">
                                      <p:cBhvr>
                                        <p:cTn id="96" dur="500"/>
                                        <p:tgtEl>
                                          <p:spTgt spid="4099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1029"/>
                                        </p:tgtEl>
                                        <p:attrNameLst>
                                          <p:attrName>style.visibility</p:attrName>
                                        </p:attrNameLst>
                                      </p:cBhvr>
                                      <p:to>
                                        <p:strVal val="visible"/>
                                      </p:to>
                                    </p:set>
                                    <p:animEffect transition="in" filter="checkerboard(across)">
                                      <p:cBhvr>
                                        <p:cTn id="101" dur="500"/>
                                        <p:tgtEl>
                                          <p:spTgt spid="4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3" grpId="0"/>
      <p:bldP spid="40986" grpId="0"/>
      <p:bldP spid="40987" grpId="0" animBg="1"/>
      <p:bldP spid="40991" grpId="0"/>
      <p:bldP spid="40993" grpId="0" animBg="1"/>
      <p:bldP spid="40998" grpId="0" animBg="1"/>
      <p:bldP spid="40999" grpId="0"/>
      <p:bldP spid="41001" grpId="0"/>
      <p:bldP spid="41002" grpId="0"/>
      <p:bldP spid="41003" grpId="0"/>
      <p:bldP spid="41004" grpId="0"/>
      <p:bldP spid="41006" grpId="0"/>
      <p:bldP spid="41007" grpId="0"/>
      <p:bldP spid="41009" grpId="0"/>
      <p:bldP spid="41010" grpId="0"/>
      <p:bldP spid="41023" grpId="0"/>
      <p:bldP spid="41029" grpId="0" animBg="1"/>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a:extLst>
              <a:ext uri="{FF2B5EF4-FFF2-40B4-BE49-F238E27FC236}">
                <a16:creationId xmlns:a16="http://schemas.microsoft.com/office/drawing/2014/main" id="{0CECF9B3-435B-4A55-B1BD-3746BFF49F88}"/>
              </a:ext>
            </a:extLst>
          </p:cNvPr>
          <p:cNvSpPr>
            <a:spLocks noChangeArrowheads="1" noChangeShapeType="1" noTextEdit="1"/>
          </p:cNvSpPr>
          <p:nvPr/>
        </p:nvSpPr>
        <p:spPr bwMode="auto">
          <a:xfrm>
            <a:off x="1604963" y="76200"/>
            <a:ext cx="5557837" cy="600075"/>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LIÊN KẾT GEN VÀ HOÁN VỊ GEN</a:t>
            </a:r>
          </a:p>
        </p:txBody>
      </p:sp>
      <p:sp>
        <p:nvSpPr>
          <p:cNvPr id="13315" name="WordArt 3">
            <a:extLst>
              <a:ext uri="{FF2B5EF4-FFF2-40B4-BE49-F238E27FC236}">
                <a16:creationId xmlns:a16="http://schemas.microsoft.com/office/drawing/2014/main" id="{AB0B8991-8933-48E3-B273-3DBABBD76718}"/>
              </a:ext>
            </a:extLst>
          </p:cNvPr>
          <p:cNvSpPr>
            <a:spLocks noChangeArrowheads="1" noChangeShapeType="1" noTextEdit="1"/>
          </p:cNvSpPr>
          <p:nvPr/>
        </p:nvSpPr>
        <p:spPr bwMode="auto">
          <a:xfrm>
            <a:off x="76200" y="76200"/>
            <a:ext cx="904875" cy="3048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BÀI 11</a:t>
            </a:r>
          </a:p>
        </p:txBody>
      </p:sp>
      <p:sp>
        <p:nvSpPr>
          <p:cNvPr id="13329" name="Text Box 17">
            <a:extLst>
              <a:ext uri="{FF2B5EF4-FFF2-40B4-BE49-F238E27FC236}">
                <a16:creationId xmlns:a16="http://schemas.microsoft.com/office/drawing/2014/main" id="{3A6920A1-A20F-474C-AB6C-769A9806FCAE}"/>
              </a:ext>
            </a:extLst>
          </p:cNvPr>
          <p:cNvSpPr txBox="1">
            <a:spLocks noChangeArrowheads="1"/>
          </p:cNvSpPr>
          <p:nvPr/>
        </p:nvSpPr>
        <p:spPr bwMode="auto">
          <a:xfrm>
            <a:off x="1752600" y="6858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II. Hoán vị gen</a:t>
            </a:r>
          </a:p>
        </p:txBody>
      </p:sp>
      <p:sp>
        <p:nvSpPr>
          <p:cNvPr id="46139" name="Text Box 59">
            <a:extLst>
              <a:ext uri="{FF2B5EF4-FFF2-40B4-BE49-F238E27FC236}">
                <a16:creationId xmlns:a16="http://schemas.microsoft.com/office/drawing/2014/main" id="{C37D4FB3-8117-42CA-874A-54C5E82A69E6}"/>
              </a:ext>
            </a:extLst>
          </p:cNvPr>
          <p:cNvSpPr txBox="1">
            <a:spLocks noChangeArrowheads="1"/>
          </p:cNvSpPr>
          <p:nvPr/>
        </p:nvSpPr>
        <p:spPr bwMode="auto">
          <a:xfrm>
            <a:off x="2174081" y="1262354"/>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dirty="0"/>
              <a:t>2. </a:t>
            </a:r>
            <a:r>
              <a:rPr lang="en-US" altLang="en-US" dirty="0" err="1"/>
              <a:t>Nhận</a:t>
            </a:r>
            <a:r>
              <a:rPr lang="en-US" altLang="en-US" dirty="0"/>
              <a:t> </a:t>
            </a:r>
            <a:r>
              <a:rPr lang="en-US" altLang="en-US" dirty="0" err="1"/>
              <a:t>xét</a:t>
            </a:r>
            <a:endParaRPr lang="en-US" altLang="en-US" dirty="0"/>
          </a:p>
        </p:txBody>
      </p:sp>
      <p:sp>
        <p:nvSpPr>
          <p:cNvPr id="46140" name="Text Box 60">
            <a:extLst>
              <a:ext uri="{FF2B5EF4-FFF2-40B4-BE49-F238E27FC236}">
                <a16:creationId xmlns:a16="http://schemas.microsoft.com/office/drawing/2014/main" id="{236BE598-D081-49AA-8545-C45E3130E337}"/>
              </a:ext>
            </a:extLst>
          </p:cNvPr>
          <p:cNvSpPr txBox="1">
            <a:spLocks noChangeArrowheads="1"/>
          </p:cNvSpPr>
          <p:nvPr/>
        </p:nvSpPr>
        <p:spPr bwMode="auto">
          <a:xfrm>
            <a:off x="529389" y="1848793"/>
            <a:ext cx="8279356"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just"/>
            <a:r>
              <a:rPr lang="vi-VN" b="0" dirty="0"/>
              <a:t>- P t/c khác nhau về 2 cặp tính trạng tương phản =&gt; F1 chứa 2 cặp gen dị hợp.</a:t>
            </a:r>
            <a:endParaRPr lang="en-US" b="0" dirty="0"/>
          </a:p>
          <a:p>
            <a:pPr algn="just"/>
            <a:r>
              <a:rPr lang="vi-VN" b="0" dirty="0"/>
              <a:t>- Nếu 2 gen qui định 2 tính trạng trên phân li độc lập (theo Menđen) thì tỉ lệ phân li kiểu hình Fa phải là 1:1:1:1, nếu liên kết hoàn toàn thì có tỉ lệ 1:1, nhưng Fa lại cho tỉ lệ 0,415: 0,415: 0,085: 0,085 -&gt; Kết quả này được giải thích bằng hiện tượng hoán vị gen.</a:t>
            </a:r>
            <a:endParaRPr lang="en-US" b="0" dirty="0"/>
          </a:p>
          <a:p>
            <a:pPr eaLnBrk="1" hangingPunct="1">
              <a:spcBef>
                <a:spcPct val="50000"/>
              </a:spcBef>
            </a:pPr>
            <a:endParaRPr lang="en-US" altLang="en-US" b="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139"/>
                                        </p:tgtEl>
                                        <p:attrNameLst>
                                          <p:attrName>style.visibility</p:attrName>
                                        </p:attrNameLst>
                                      </p:cBhvr>
                                      <p:to>
                                        <p:strVal val="visible"/>
                                      </p:to>
                                    </p:set>
                                    <p:anim calcmode="discrete" valueType="clr">
                                      <p:cBhvr override="childStyle">
                                        <p:cTn id="7" dur="80"/>
                                        <p:tgtEl>
                                          <p:spTgt spid="46139"/>
                                        </p:tgtEl>
                                        <p:attrNameLst>
                                          <p:attrName>style.color</p:attrName>
                                        </p:attrNameLst>
                                      </p:cBhvr>
                                      <p:tavLst>
                                        <p:tav tm="0">
                                          <p:val>
                                            <p:clrVal>
                                              <a:schemeClr val="bg1"/>
                                            </p:clrVal>
                                          </p:val>
                                        </p:tav>
                                        <p:tav tm="50000">
                                          <p:val>
                                            <p:clrVal>
                                              <a:schemeClr val="bg1"/>
                                            </p:clrVal>
                                          </p:val>
                                        </p:tav>
                                      </p:tavLst>
                                    </p:anim>
                                    <p:anim calcmode="discrete" valueType="clr">
                                      <p:cBhvr>
                                        <p:cTn id="8" dur="80"/>
                                        <p:tgtEl>
                                          <p:spTgt spid="46139"/>
                                        </p:tgtEl>
                                        <p:attrNameLst>
                                          <p:attrName>fillcolor</p:attrName>
                                        </p:attrNameLst>
                                      </p:cBhvr>
                                      <p:tavLst>
                                        <p:tav tm="0">
                                          <p:val>
                                            <p:clrVal>
                                              <a:schemeClr val="accent2"/>
                                            </p:clrVal>
                                          </p:val>
                                        </p:tav>
                                        <p:tav tm="50000">
                                          <p:val>
                                            <p:clrVal>
                                              <a:schemeClr val="hlink"/>
                                            </p:clrVal>
                                          </p:val>
                                        </p:tav>
                                      </p:tavLst>
                                    </p:anim>
                                    <p:set>
                                      <p:cBhvr>
                                        <p:cTn id="9" dur="80"/>
                                        <p:tgtEl>
                                          <p:spTgt spid="4613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6140"/>
                                        </p:tgtEl>
                                        <p:attrNameLst>
                                          <p:attrName>style.visibility</p:attrName>
                                        </p:attrNameLst>
                                      </p:cBhvr>
                                      <p:to>
                                        <p:strVal val="visible"/>
                                      </p:to>
                                    </p:set>
                                    <p:animEffect transition="in" filter="fade">
                                      <p:cBhvr>
                                        <p:cTn id="14" dur="1000"/>
                                        <p:tgtEl>
                                          <p:spTgt spid="46140"/>
                                        </p:tgtEl>
                                      </p:cBhvr>
                                    </p:animEffect>
                                    <p:anim calcmode="lin" valueType="num">
                                      <p:cBhvr>
                                        <p:cTn id="15" dur="1000" fill="hold"/>
                                        <p:tgtEl>
                                          <p:spTgt spid="46140"/>
                                        </p:tgtEl>
                                        <p:attrNameLst>
                                          <p:attrName>ppt_x</p:attrName>
                                        </p:attrNameLst>
                                      </p:cBhvr>
                                      <p:tavLst>
                                        <p:tav tm="0">
                                          <p:val>
                                            <p:strVal val="#ppt_x"/>
                                          </p:val>
                                        </p:tav>
                                        <p:tav tm="100000">
                                          <p:val>
                                            <p:strVal val="#ppt_x"/>
                                          </p:val>
                                        </p:tav>
                                      </p:tavLst>
                                    </p:anim>
                                    <p:anim calcmode="lin" valueType="num">
                                      <p:cBhvr>
                                        <p:cTn id="16" dur="1000" fill="hold"/>
                                        <p:tgtEl>
                                          <p:spTgt spid="46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39" grpId="0"/>
      <p:bldP spid="461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a:extLst>
              <a:ext uri="{FF2B5EF4-FFF2-40B4-BE49-F238E27FC236}">
                <a16:creationId xmlns:a16="http://schemas.microsoft.com/office/drawing/2014/main" id="{0CECF9B3-435B-4A55-B1BD-3746BFF49F88}"/>
              </a:ext>
            </a:extLst>
          </p:cNvPr>
          <p:cNvSpPr>
            <a:spLocks noChangeArrowheads="1" noChangeShapeType="1" noTextEdit="1"/>
          </p:cNvSpPr>
          <p:nvPr/>
        </p:nvSpPr>
        <p:spPr bwMode="auto">
          <a:xfrm>
            <a:off x="1604963" y="76200"/>
            <a:ext cx="5557837" cy="600075"/>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LIÊN KẾT GEN VÀ HOÁN VỊ GEN</a:t>
            </a:r>
          </a:p>
        </p:txBody>
      </p:sp>
      <p:sp>
        <p:nvSpPr>
          <p:cNvPr id="13315" name="WordArt 3">
            <a:extLst>
              <a:ext uri="{FF2B5EF4-FFF2-40B4-BE49-F238E27FC236}">
                <a16:creationId xmlns:a16="http://schemas.microsoft.com/office/drawing/2014/main" id="{AB0B8991-8933-48E3-B273-3DBABBD76718}"/>
              </a:ext>
            </a:extLst>
          </p:cNvPr>
          <p:cNvSpPr>
            <a:spLocks noChangeArrowheads="1" noChangeShapeType="1" noTextEdit="1"/>
          </p:cNvSpPr>
          <p:nvPr/>
        </p:nvSpPr>
        <p:spPr bwMode="auto">
          <a:xfrm>
            <a:off x="76200" y="76200"/>
            <a:ext cx="904875" cy="3048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BÀI 11</a:t>
            </a:r>
          </a:p>
        </p:txBody>
      </p:sp>
      <p:sp>
        <p:nvSpPr>
          <p:cNvPr id="13329" name="Text Box 17">
            <a:extLst>
              <a:ext uri="{FF2B5EF4-FFF2-40B4-BE49-F238E27FC236}">
                <a16:creationId xmlns:a16="http://schemas.microsoft.com/office/drawing/2014/main" id="{3A6920A1-A20F-474C-AB6C-769A9806FCAE}"/>
              </a:ext>
            </a:extLst>
          </p:cNvPr>
          <p:cNvSpPr txBox="1">
            <a:spLocks noChangeArrowheads="1"/>
          </p:cNvSpPr>
          <p:nvPr/>
        </p:nvSpPr>
        <p:spPr bwMode="auto">
          <a:xfrm>
            <a:off x="1752600" y="6858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II. Hoán vị gen</a:t>
            </a:r>
          </a:p>
        </p:txBody>
      </p:sp>
      <p:sp>
        <p:nvSpPr>
          <p:cNvPr id="46139" name="Text Box 59">
            <a:extLst>
              <a:ext uri="{FF2B5EF4-FFF2-40B4-BE49-F238E27FC236}">
                <a16:creationId xmlns:a16="http://schemas.microsoft.com/office/drawing/2014/main" id="{C37D4FB3-8117-42CA-874A-54C5E82A69E6}"/>
              </a:ext>
            </a:extLst>
          </p:cNvPr>
          <p:cNvSpPr txBox="1">
            <a:spLocks noChangeArrowheads="1"/>
          </p:cNvSpPr>
          <p:nvPr/>
        </p:nvSpPr>
        <p:spPr bwMode="auto">
          <a:xfrm>
            <a:off x="2174080" y="1262355"/>
            <a:ext cx="33885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dirty="0"/>
              <a:t>3. </a:t>
            </a:r>
            <a:r>
              <a:rPr lang="en-US" altLang="en-US" dirty="0" err="1"/>
              <a:t>Cơ</a:t>
            </a:r>
            <a:r>
              <a:rPr lang="en-US" altLang="en-US" dirty="0"/>
              <a:t> </a:t>
            </a:r>
            <a:r>
              <a:rPr lang="en-US" altLang="en-US" dirty="0" err="1"/>
              <a:t>sơ</a:t>
            </a:r>
            <a:r>
              <a:rPr lang="en-US" altLang="en-US" dirty="0"/>
              <a:t>̉ </a:t>
            </a:r>
            <a:r>
              <a:rPr lang="en-US" altLang="en-US" dirty="0" err="1"/>
              <a:t>tê</a:t>
            </a:r>
            <a:r>
              <a:rPr lang="en-US" altLang="en-US" dirty="0"/>
              <a:t>́ </a:t>
            </a:r>
            <a:r>
              <a:rPr lang="en-US" altLang="en-US" dirty="0" err="1"/>
              <a:t>bào</a:t>
            </a:r>
            <a:r>
              <a:rPr lang="en-US" altLang="en-US" dirty="0"/>
              <a:t> </a:t>
            </a:r>
            <a:r>
              <a:rPr lang="en-US" altLang="en-US" dirty="0" err="1"/>
              <a:t>học</a:t>
            </a:r>
            <a:endParaRPr lang="en-US" altLang="en-US" dirty="0"/>
          </a:p>
        </p:txBody>
      </p:sp>
      <p:pic>
        <p:nvPicPr>
          <p:cNvPr id="3" name="Picture 2">
            <a:extLst>
              <a:ext uri="{FF2B5EF4-FFF2-40B4-BE49-F238E27FC236}">
                <a16:creationId xmlns:a16="http://schemas.microsoft.com/office/drawing/2014/main" id="{F36ACF55-11B9-49BB-A1A8-395426F92104}"/>
              </a:ext>
            </a:extLst>
          </p:cNvPr>
          <p:cNvPicPr>
            <a:picLocks noChangeAspect="1"/>
          </p:cNvPicPr>
          <p:nvPr/>
        </p:nvPicPr>
        <p:blipFill>
          <a:blip r:embed="rId2"/>
          <a:stretch>
            <a:fillRect/>
          </a:stretch>
        </p:blipFill>
        <p:spPr>
          <a:xfrm>
            <a:off x="810826" y="2057400"/>
            <a:ext cx="7898589" cy="4561892"/>
          </a:xfrm>
          <a:prstGeom prst="rect">
            <a:avLst/>
          </a:prstGeom>
        </p:spPr>
      </p:pic>
    </p:spTree>
    <p:extLst>
      <p:ext uri="{BB962C8B-B14F-4D97-AF65-F5344CB8AC3E}">
        <p14:creationId xmlns:p14="http://schemas.microsoft.com/office/powerpoint/2010/main" val="2184116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139"/>
                                        </p:tgtEl>
                                        <p:attrNameLst>
                                          <p:attrName>style.visibility</p:attrName>
                                        </p:attrNameLst>
                                      </p:cBhvr>
                                      <p:to>
                                        <p:strVal val="visible"/>
                                      </p:to>
                                    </p:set>
                                    <p:anim calcmode="discrete" valueType="clr">
                                      <p:cBhvr override="childStyle">
                                        <p:cTn id="7" dur="80"/>
                                        <p:tgtEl>
                                          <p:spTgt spid="46139"/>
                                        </p:tgtEl>
                                        <p:attrNameLst>
                                          <p:attrName>style.color</p:attrName>
                                        </p:attrNameLst>
                                      </p:cBhvr>
                                      <p:tavLst>
                                        <p:tav tm="0">
                                          <p:val>
                                            <p:clrVal>
                                              <a:schemeClr val="bg1"/>
                                            </p:clrVal>
                                          </p:val>
                                        </p:tav>
                                        <p:tav tm="50000">
                                          <p:val>
                                            <p:clrVal>
                                              <a:schemeClr val="bg1"/>
                                            </p:clrVal>
                                          </p:val>
                                        </p:tav>
                                      </p:tavLst>
                                    </p:anim>
                                    <p:anim calcmode="discrete" valueType="clr">
                                      <p:cBhvr>
                                        <p:cTn id="8" dur="80"/>
                                        <p:tgtEl>
                                          <p:spTgt spid="46139"/>
                                        </p:tgtEl>
                                        <p:attrNameLst>
                                          <p:attrName>fillcolor</p:attrName>
                                        </p:attrNameLst>
                                      </p:cBhvr>
                                      <p:tavLst>
                                        <p:tav tm="0">
                                          <p:val>
                                            <p:clrVal>
                                              <a:schemeClr val="accent2"/>
                                            </p:clrVal>
                                          </p:val>
                                        </p:tav>
                                        <p:tav tm="50000">
                                          <p:val>
                                            <p:clrVal>
                                              <a:schemeClr val="hlink"/>
                                            </p:clrVal>
                                          </p:val>
                                        </p:tav>
                                      </p:tavLst>
                                    </p:anim>
                                    <p:set>
                                      <p:cBhvr>
                                        <p:cTn id="9" dur="80"/>
                                        <p:tgtEl>
                                          <p:spTgt spid="4613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a:extLst>
              <a:ext uri="{FF2B5EF4-FFF2-40B4-BE49-F238E27FC236}">
                <a16:creationId xmlns:a16="http://schemas.microsoft.com/office/drawing/2014/main" id="{0CECF9B3-435B-4A55-B1BD-3746BFF49F88}"/>
              </a:ext>
            </a:extLst>
          </p:cNvPr>
          <p:cNvSpPr>
            <a:spLocks noChangeArrowheads="1" noChangeShapeType="1" noTextEdit="1"/>
          </p:cNvSpPr>
          <p:nvPr/>
        </p:nvSpPr>
        <p:spPr bwMode="auto">
          <a:xfrm>
            <a:off x="1604963" y="76200"/>
            <a:ext cx="5557837" cy="600075"/>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LIÊN KẾT GEN VÀ HOÁN VỊ GEN</a:t>
            </a:r>
          </a:p>
        </p:txBody>
      </p:sp>
      <p:sp>
        <p:nvSpPr>
          <p:cNvPr id="13315" name="WordArt 3">
            <a:extLst>
              <a:ext uri="{FF2B5EF4-FFF2-40B4-BE49-F238E27FC236}">
                <a16:creationId xmlns:a16="http://schemas.microsoft.com/office/drawing/2014/main" id="{AB0B8991-8933-48E3-B273-3DBABBD76718}"/>
              </a:ext>
            </a:extLst>
          </p:cNvPr>
          <p:cNvSpPr>
            <a:spLocks noChangeArrowheads="1" noChangeShapeType="1" noTextEdit="1"/>
          </p:cNvSpPr>
          <p:nvPr/>
        </p:nvSpPr>
        <p:spPr bwMode="auto">
          <a:xfrm>
            <a:off x="76200" y="76200"/>
            <a:ext cx="904875" cy="3048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BÀI 11</a:t>
            </a:r>
          </a:p>
        </p:txBody>
      </p:sp>
      <p:sp>
        <p:nvSpPr>
          <p:cNvPr id="13329" name="Text Box 17">
            <a:extLst>
              <a:ext uri="{FF2B5EF4-FFF2-40B4-BE49-F238E27FC236}">
                <a16:creationId xmlns:a16="http://schemas.microsoft.com/office/drawing/2014/main" id="{3A6920A1-A20F-474C-AB6C-769A9806FCAE}"/>
              </a:ext>
            </a:extLst>
          </p:cNvPr>
          <p:cNvSpPr txBox="1">
            <a:spLocks noChangeArrowheads="1"/>
          </p:cNvSpPr>
          <p:nvPr/>
        </p:nvSpPr>
        <p:spPr bwMode="auto">
          <a:xfrm>
            <a:off x="1752600" y="6858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II. Hoán vị gen</a:t>
            </a:r>
          </a:p>
        </p:txBody>
      </p:sp>
      <p:sp>
        <p:nvSpPr>
          <p:cNvPr id="46139" name="Text Box 59">
            <a:extLst>
              <a:ext uri="{FF2B5EF4-FFF2-40B4-BE49-F238E27FC236}">
                <a16:creationId xmlns:a16="http://schemas.microsoft.com/office/drawing/2014/main" id="{C37D4FB3-8117-42CA-874A-54C5E82A69E6}"/>
              </a:ext>
            </a:extLst>
          </p:cNvPr>
          <p:cNvSpPr txBox="1">
            <a:spLocks noChangeArrowheads="1"/>
          </p:cNvSpPr>
          <p:nvPr/>
        </p:nvSpPr>
        <p:spPr bwMode="auto">
          <a:xfrm>
            <a:off x="2174080" y="1262355"/>
            <a:ext cx="33885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dirty="0"/>
              <a:t>3. </a:t>
            </a:r>
            <a:r>
              <a:rPr lang="en-US" altLang="en-US" dirty="0" err="1"/>
              <a:t>Cơ</a:t>
            </a:r>
            <a:r>
              <a:rPr lang="en-US" altLang="en-US" dirty="0"/>
              <a:t> </a:t>
            </a:r>
            <a:r>
              <a:rPr lang="en-US" altLang="en-US" dirty="0" err="1"/>
              <a:t>sơ</a:t>
            </a:r>
            <a:r>
              <a:rPr lang="en-US" altLang="en-US" dirty="0"/>
              <a:t>̉ </a:t>
            </a:r>
            <a:r>
              <a:rPr lang="en-US" altLang="en-US" dirty="0" err="1"/>
              <a:t>tê</a:t>
            </a:r>
            <a:r>
              <a:rPr lang="en-US" altLang="en-US" dirty="0"/>
              <a:t>́ </a:t>
            </a:r>
            <a:r>
              <a:rPr lang="en-US" altLang="en-US" dirty="0" err="1"/>
              <a:t>bào</a:t>
            </a:r>
            <a:r>
              <a:rPr lang="en-US" altLang="en-US" dirty="0"/>
              <a:t> </a:t>
            </a:r>
            <a:r>
              <a:rPr lang="en-US" altLang="en-US" dirty="0" err="1"/>
              <a:t>học</a:t>
            </a:r>
            <a:endParaRPr lang="en-US" altLang="en-US" dirty="0"/>
          </a:p>
        </p:txBody>
      </p:sp>
      <p:sp>
        <p:nvSpPr>
          <p:cNvPr id="8" name="TextBox 7">
            <a:extLst>
              <a:ext uri="{FF2B5EF4-FFF2-40B4-BE49-F238E27FC236}">
                <a16:creationId xmlns:a16="http://schemas.microsoft.com/office/drawing/2014/main" id="{F63FA01E-F2DE-43AD-8311-53C5F14CDFC8}"/>
              </a:ext>
            </a:extLst>
          </p:cNvPr>
          <p:cNvSpPr txBox="1"/>
          <p:nvPr/>
        </p:nvSpPr>
        <p:spPr>
          <a:xfrm>
            <a:off x="508584" y="1757501"/>
            <a:ext cx="8229600" cy="4539191"/>
          </a:xfrm>
          <a:prstGeom prst="rect">
            <a:avLst/>
          </a:prstGeom>
          <a:noFill/>
        </p:spPr>
        <p:txBody>
          <a:bodyPr wrap="square">
            <a:spAutoFit/>
          </a:bodyPr>
          <a:lstStyle/>
          <a:p>
            <a:pPr marL="0" marR="0" algn="just">
              <a:lnSpc>
                <a:spcPct val="150000"/>
              </a:lnSpc>
              <a:spcBef>
                <a:spcPts val="0"/>
              </a:spcBef>
              <a:spcAft>
                <a:spcPts val="0"/>
              </a:spcAft>
            </a:pPr>
            <a:r>
              <a:rPr lang="vi-VN" b="0" dirty="0">
                <a:effectLst/>
                <a:latin typeface="Times New Roman" panose="02020603050405020304" pitchFamily="18" charset="0"/>
                <a:ea typeface="Times New Roman" panose="02020603050405020304" pitchFamily="18" charset="0"/>
              </a:rPr>
              <a:t>- Hai gen qui định thân  xám và cánh dài cùng nằm trên 1 NST; hai gen qui định thân đen và cánh cụt cùng nằm trên NST tương đồng.</a:t>
            </a:r>
            <a:endParaRPr lang="en-US" b="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vi-VN" b="0" dirty="0">
                <a:effectLst/>
                <a:latin typeface="Times New Roman" panose="02020603050405020304" pitchFamily="18" charset="0"/>
                <a:ea typeface="Times New Roman" panose="02020603050405020304" pitchFamily="18" charset="0"/>
              </a:rPr>
              <a:t>- Trong quá trình giảm phân tạo giao tử của ruồi giấm cái, một số tế bào đã xảy ra trao đổi các đoạn tương đồng cho nhau -&gt; hoán vị giữa 2 alen tương ứng A và a hay B và b.</a:t>
            </a:r>
            <a:endParaRPr lang="en-US" b="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9798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139"/>
                                        </p:tgtEl>
                                        <p:attrNameLst>
                                          <p:attrName>style.visibility</p:attrName>
                                        </p:attrNameLst>
                                      </p:cBhvr>
                                      <p:to>
                                        <p:strVal val="visible"/>
                                      </p:to>
                                    </p:set>
                                    <p:anim calcmode="discrete" valueType="clr">
                                      <p:cBhvr override="childStyle">
                                        <p:cTn id="7" dur="80"/>
                                        <p:tgtEl>
                                          <p:spTgt spid="46139"/>
                                        </p:tgtEl>
                                        <p:attrNameLst>
                                          <p:attrName>style.color</p:attrName>
                                        </p:attrNameLst>
                                      </p:cBhvr>
                                      <p:tavLst>
                                        <p:tav tm="0">
                                          <p:val>
                                            <p:clrVal>
                                              <a:schemeClr val="bg1"/>
                                            </p:clrVal>
                                          </p:val>
                                        </p:tav>
                                        <p:tav tm="50000">
                                          <p:val>
                                            <p:clrVal>
                                              <a:schemeClr val="bg1"/>
                                            </p:clrVal>
                                          </p:val>
                                        </p:tav>
                                      </p:tavLst>
                                    </p:anim>
                                    <p:anim calcmode="discrete" valueType="clr">
                                      <p:cBhvr>
                                        <p:cTn id="8" dur="80"/>
                                        <p:tgtEl>
                                          <p:spTgt spid="46139"/>
                                        </p:tgtEl>
                                        <p:attrNameLst>
                                          <p:attrName>fillcolor</p:attrName>
                                        </p:attrNameLst>
                                      </p:cBhvr>
                                      <p:tavLst>
                                        <p:tav tm="0">
                                          <p:val>
                                            <p:clrVal>
                                              <a:schemeClr val="accent2"/>
                                            </p:clrVal>
                                          </p:val>
                                        </p:tav>
                                        <p:tav tm="50000">
                                          <p:val>
                                            <p:clrVal>
                                              <a:schemeClr val="hlink"/>
                                            </p:clrVal>
                                          </p:val>
                                        </p:tav>
                                      </p:tavLst>
                                    </p:anim>
                                    <p:set>
                                      <p:cBhvr>
                                        <p:cTn id="9" dur="80"/>
                                        <p:tgtEl>
                                          <p:spTgt spid="4613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39"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11" name="Group 10">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717" y="0"/>
            <a:ext cx="8323428" cy="6858000"/>
            <a:chOff x="547625" y="0"/>
            <a:chExt cx="11097905" cy="6858000"/>
          </a:xfrm>
        </p:grpSpPr>
        <p:sp>
          <p:nvSpPr>
            <p:cNvPr id="12" name="Freeform: Shape 11">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4" name="Picture 3">
            <a:extLst>
              <a:ext uri="{FF2B5EF4-FFF2-40B4-BE49-F238E27FC236}">
                <a16:creationId xmlns:a16="http://schemas.microsoft.com/office/drawing/2014/main" id="{BB9F143B-EFC2-49DF-9D86-4988009C239B}"/>
              </a:ext>
            </a:extLst>
          </p:cNvPr>
          <p:cNvPicPr>
            <a:picLocks noChangeAspect="1"/>
          </p:cNvPicPr>
          <p:nvPr/>
        </p:nvPicPr>
        <p:blipFill>
          <a:blip r:embed="rId2"/>
          <a:stretch>
            <a:fillRect/>
          </a:stretch>
        </p:blipFill>
        <p:spPr>
          <a:xfrm>
            <a:off x="1536934" y="762000"/>
            <a:ext cx="6046241" cy="4089366"/>
          </a:xfrm>
          <a:prstGeom prst="rect">
            <a:avLst/>
          </a:prstGeom>
        </p:spPr>
      </p:pic>
      <p:sp>
        <p:nvSpPr>
          <p:cNvPr id="17" name="TextBox 16">
            <a:extLst>
              <a:ext uri="{FF2B5EF4-FFF2-40B4-BE49-F238E27FC236}">
                <a16:creationId xmlns:a16="http://schemas.microsoft.com/office/drawing/2014/main" id="{54F2B32A-42DA-4941-A83C-8BE34BB52538}"/>
              </a:ext>
            </a:extLst>
          </p:cNvPr>
          <p:cNvSpPr txBox="1"/>
          <p:nvPr/>
        </p:nvSpPr>
        <p:spPr>
          <a:xfrm>
            <a:off x="2079635" y="5254032"/>
            <a:ext cx="5020844" cy="1077218"/>
          </a:xfrm>
          <a:prstGeom prst="rect">
            <a:avLst/>
          </a:prstGeom>
          <a:noFill/>
        </p:spPr>
        <p:txBody>
          <a:bodyPr wrap="square" rtlCol="0">
            <a:spAutoFit/>
          </a:bodyPr>
          <a:lstStyle/>
          <a:p>
            <a:pPr algn="ctr"/>
            <a:r>
              <a:rPr lang="en-US" sz="3200" dirty="0" err="1">
                <a:solidFill>
                  <a:srgbClr val="0000FF"/>
                </a:solidFill>
              </a:rPr>
              <a:t>AAaa</a:t>
            </a:r>
            <a:endParaRPr lang="en-US" sz="3200" dirty="0">
              <a:solidFill>
                <a:srgbClr val="0000FF"/>
              </a:solidFill>
            </a:endParaRPr>
          </a:p>
          <a:p>
            <a:pPr algn="ctr"/>
            <a:r>
              <a:rPr lang="en-US" sz="3200" dirty="0"/>
              <a:t>1AA : 4Aa : 1aa</a:t>
            </a:r>
          </a:p>
        </p:txBody>
      </p:sp>
    </p:spTree>
    <p:extLst>
      <p:ext uri="{BB962C8B-B14F-4D97-AF65-F5344CB8AC3E}">
        <p14:creationId xmlns:p14="http://schemas.microsoft.com/office/powerpoint/2010/main" val="30813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a:extLst>
              <a:ext uri="{FF2B5EF4-FFF2-40B4-BE49-F238E27FC236}">
                <a16:creationId xmlns:a16="http://schemas.microsoft.com/office/drawing/2014/main" id="{8116EF58-29C4-4B69-9985-797BDF0BBB9E}"/>
              </a:ext>
            </a:extLst>
          </p:cNvPr>
          <p:cNvSpPr>
            <a:spLocks noChangeArrowheads="1" noChangeShapeType="1" noTextEdit="1"/>
          </p:cNvSpPr>
          <p:nvPr/>
        </p:nvSpPr>
        <p:spPr bwMode="auto">
          <a:xfrm>
            <a:off x="1604963" y="76200"/>
            <a:ext cx="5557837" cy="600075"/>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LIÊN KẾT GEN VÀ HOÁN VỊ GEN</a:t>
            </a:r>
          </a:p>
        </p:txBody>
      </p:sp>
      <p:sp>
        <p:nvSpPr>
          <p:cNvPr id="15363" name="WordArt 3">
            <a:extLst>
              <a:ext uri="{FF2B5EF4-FFF2-40B4-BE49-F238E27FC236}">
                <a16:creationId xmlns:a16="http://schemas.microsoft.com/office/drawing/2014/main" id="{94EC7A5B-084D-4AC4-93CA-0A105B1C7162}"/>
              </a:ext>
            </a:extLst>
          </p:cNvPr>
          <p:cNvSpPr>
            <a:spLocks noChangeArrowheads="1" noChangeShapeType="1" noTextEdit="1"/>
          </p:cNvSpPr>
          <p:nvPr/>
        </p:nvSpPr>
        <p:spPr bwMode="auto">
          <a:xfrm>
            <a:off x="76200" y="76200"/>
            <a:ext cx="904875" cy="3048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BÀI 11</a:t>
            </a:r>
          </a:p>
        </p:txBody>
      </p:sp>
      <p:sp>
        <p:nvSpPr>
          <p:cNvPr id="15377" name="Text Box 17">
            <a:extLst>
              <a:ext uri="{FF2B5EF4-FFF2-40B4-BE49-F238E27FC236}">
                <a16:creationId xmlns:a16="http://schemas.microsoft.com/office/drawing/2014/main" id="{292CBC2B-6F30-4E75-B650-5A5805766589}"/>
              </a:ext>
            </a:extLst>
          </p:cNvPr>
          <p:cNvSpPr txBox="1">
            <a:spLocks noChangeArrowheads="1"/>
          </p:cNvSpPr>
          <p:nvPr/>
        </p:nvSpPr>
        <p:spPr bwMode="auto">
          <a:xfrm>
            <a:off x="1752600" y="6858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II. Hoán vị gen</a:t>
            </a:r>
          </a:p>
        </p:txBody>
      </p:sp>
      <p:sp>
        <p:nvSpPr>
          <p:cNvPr id="49176" name="Text Box 24">
            <a:extLst>
              <a:ext uri="{FF2B5EF4-FFF2-40B4-BE49-F238E27FC236}">
                <a16:creationId xmlns:a16="http://schemas.microsoft.com/office/drawing/2014/main" id="{3F31E32C-6EE9-40E5-AD9E-52211C0B3DFD}"/>
              </a:ext>
            </a:extLst>
          </p:cNvPr>
          <p:cNvSpPr txBox="1">
            <a:spLocks noChangeArrowheads="1"/>
          </p:cNvSpPr>
          <p:nvPr/>
        </p:nvSpPr>
        <p:spPr bwMode="auto">
          <a:xfrm>
            <a:off x="1981200" y="11430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dirty="0"/>
              <a:t>4. </a:t>
            </a:r>
            <a:r>
              <a:rPr lang="en-US" altLang="en-US" dirty="0" err="1"/>
              <a:t>Cách</a:t>
            </a:r>
            <a:r>
              <a:rPr lang="en-US" altLang="en-US" dirty="0"/>
              <a:t> </a:t>
            </a:r>
            <a:r>
              <a:rPr lang="en-US" altLang="en-US" dirty="0" err="1"/>
              <a:t>tính</a:t>
            </a:r>
            <a:r>
              <a:rPr lang="en-US" altLang="en-US" dirty="0"/>
              <a:t> </a:t>
            </a:r>
            <a:r>
              <a:rPr lang="en-US" altLang="en-US" dirty="0" err="1"/>
              <a:t>tần</a:t>
            </a:r>
            <a:r>
              <a:rPr lang="en-US" altLang="en-US" dirty="0"/>
              <a:t> </a:t>
            </a:r>
            <a:r>
              <a:rPr lang="en-US" altLang="en-US" dirty="0" err="1"/>
              <a:t>số</a:t>
            </a:r>
            <a:r>
              <a:rPr lang="en-US" altLang="en-US" dirty="0"/>
              <a:t> HVG</a:t>
            </a:r>
          </a:p>
        </p:txBody>
      </p:sp>
      <p:sp>
        <p:nvSpPr>
          <p:cNvPr id="49178" name="Text Box 26">
            <a:extLst>
              <a:ext uri="{FF2B5EF4-FFF2-40B4-BE49-F238E27FC236}">
                <a16:creationId xmlns:a16="http://schemas.microsoft.com/office/drawing/2014/main" id="{7F155571-C2C1-4686-AC5B-FF82632B8448}"/>
              </a:ext>
            </a:extLst>
          </p:cNvPr>
          <p:cNvSpPr txBox="1">
            <a:spLocks noChangeArrowheads="1"/>
          </p:cNvSpPr>
          <p:nvPr/>
        </p:nvSpPr>
        <p:spPr bwMode="auto">
          <a:xfrm>
            <a:off x="581778" y="1665047"/>
            <a:ext cx="8686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b="0" dirty="0"/>
              <a:t>- </a:t>
            </a:r>
            <a:r>
              <a:rPr lang="en-US" altLang="en-US" b="0" dirty="0" err="1"/>
              <a:t>Tần</a:t>
            </a:r>
            <a:r>
              <a:rPr lang="en-US" altLang="en-US" b="0" dirty="0"/>
              <a:t> </a:t>
            </a:r>
            <a:r>
              <a:rPr lang="en-US" altLang="en-US" b="0" dirty="0" err="1"/>
              <a:t>số</a:t>
            </a:r>
            <a:r>
              <a:rPr lang="en-US" altLang="en-US" b="0" dirty="0"/>
              <a:t> HVG = </a:t>
            </a:r>
            <a:r>
              <a:rPr lang="en-US" altLang="en-US" b="0" dirty="0" err="1"/>
              <a:t>Tổng</a:t>
            </a:r>
            <a:r>
              <a:rPr lang="en-US" altLang="en-US" b="0" dirty="0"/>
              <a:t> </a:t>
            </a:r>
            <a:r>
              <a:rPr lang="en-US" altLang="en-US" b="0" dirty="0" err="1"/>
              <a:t>tỉ</a:t>
            </a:r>
            <a:r>
              <a:rPr lang="en-US" altLang="en-US" b="0" dirty="0"/>
              <a:t> </a:t>
            </a:r>
            <a:r>
              <a:rPr lang="en-US" altLang="en-US" b="0" dirty="0" err="1"/>
              <a:t>lệ</a:t>
            </a:r>
            <a:r>
              <a:rPr lang="en-US" altLang="en-US" b="0" dirty="0"/>
              <a:t> % </a:t>
            </a:r>
            <a:r>
              <a:rPr lang="en-US" altLang="en-US" b="0" dirty="0" err="1"/>
              <a:t>các</a:t>
            </a:r>
            <a:r>
              <a:rPr lang="en-US" altLang="en-US" b="0" dirty="0"/>
              <a:t> </a:t>
            </a:r>
            <a:r>
              <a:rPr lang="en-US" altLang="en-US" b="0" dirty="0" err="1"/>
              <a:t>loại</a:t>
            </a:r>
            <a:r>
              <a:rPr lang="en-US" altLang="en-US" b="0" dirty="0"/>
              <a:t> </a:t>
            </a:r>
            <a:r>
              <a:rPr lang="en-US" altLang="en-US" b="0" dirty="0" err="1"/>
              <a:t>giao</a:t>
            </a:r>
            <a:r>
              <a:rPr lang="en-US" altLang="en-US" b="0" dirty="0"/>
              <a:t> </a:t>
            </a:r>
            <a:r>
              <a:rPr lang="en-US" altLang="en-US" b="0" dirty="0" err="1"/>
              <a:t>tử</a:t>
            </a:r>
            <a:r>
              <a:rPr lang="en-US" altLang="en-US" b="0" dirty="0"/>
              <a:t> </a:t>
            </a:r>
            <a:r>
              <a:rPr lang="en-US" altLang="en-US" b="0" dirty="0" err="1"/>
              <a:t>mang</a:t>
            </a:r>
            <a:r>
              <a:rPr lang="en-US" altLang="en-US" b="0" dirty="0"/>
              <a:t> gen </a:t>
            </a:r>
            <a:r>
              <a:rPr lang="en-US" altLang="en-US" b="0" dirty="0" err="1"/>
              <a:t>hoán</a:t>
            </a:r>
            <a:r>
              <a:rPr lang="en-US" altLang="en-US" b="0" dirty="0"/>
              <a:t> </a:t>
            </a:r>
            <a:r>
              <a:rPr lang="en-US" altLang="en-US" b="0" dirty="0" err="1"/>
              <a:t>vị</a:t>
            </a:r>
            <a:r>
              <a:rPr lang="en-US" altLang="en-US" b="0" dirty="0"/>
              <a:t>.</a:t>
            </a:r>
          </a:p>
        </p:txBody>
      </p:sp>
      <p:sp>
        <p:nvSpPr>
          <p:cNvPr id="49179" name="Text Box 27">
            <a:extLst>
              <a:ext uri="{FF2B5EF4-FFF2-40B4-BE49-F238E27FC236}">
                <a16:creationId xmlns:a16="http://schemas.microsoft.com/office/drawing/2014/main" id="{0ECC3260-8F3B-43E3-BCE1-CC6AFC100DC0}"/>
              </a:ext>
            </a:extLst>
          </p:cNvPr>
          <p:cNvSpPr txBox="1">
            <a:spLocks noChangeArrowheads="1"/>
          </p:cNvSpPr>
          <p:nvPr/>
        </p:nvSpPr>
        <p:spPr bwMode="auto">
          <a:xfrm>
            <a:off x="569746" y="2654791"/>
            <a:ext cx="849655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b="0" dirty="0"/>
              <a:t>- </a:t>
            </a:r>
            <a:r>
              <a:rPr lang="en-US" altLang="en-US" b="0" dirty="0" err="1"/>
              <a:t>Trong</a:t>
            </a:r>
            <a:r>
              <a:rPr lang="en-US" altLang="en-US" b="0" dirty="0"/>
              <a:t> </a:t>
            </a:r>
            <a:r>
              <a:rPr lang="en-US" altLang="en-US" b="0" dirty="0" err="1"/>
              <a:t>phép</a:t>
            </a:r>
            <a:r>
              <a:rPr lang="en-US" altLang="en-US" b="0" dirty="0"/>
              <a:t> </a:t>
            </a:r>
            <a:r>
              <a:rPr lang="en-US" altLang="en-US" b="0" dirty="0" err="1"/>
              <a:t>lai</a:t>
            </a:r>
            <a:r>
              <a:rPr lang="en-US" altLang="en-US" b="0" dirty="0"/>
              <a:t> </a:t>
            </a:r>
            <a:r>
              <a:rPr lang="en-US" altLang="en-US" b="0" dirty="0" err="1"/>
              <a:t>phân</a:t>
            </a:r>
            <a:r>
              <a:rPr lang="en-US" altLang="en-US" b="0" dirty="0"/>
              <a:t> </a:t>
            </a:r>
            <a:r>
              <a:rPr lang="en-US" altLang="en-US" b="0" dirty="0" err="1"/>
              <a:t>tích</a:t>
            </a:r>
            <a:r>
              <a:rPr lang="en-US" altLang="en-US" b="0" dirty="0"/>
              <a:t>, </a:t>
            </a:r>
            <a:r>
              <a:rPr lang="en-US" altLang="en-US" b="0" dirty="0" err="1"/>
              <a:t>tần</a:t>
            </a:r>
            <a:r>
              <a:rPr lang="en-US" altLang="en-US" b="0" dirty="0"/>
              <a:t> </a:t>
            </a:r>
            <a:r>
              <a:rPr lang="en-US" altLang="en-US" b="0" dirty="0" err="1"/>
              <a:t>số</a:t>
            </a:r>
            <a:r>
              <a:rPr lang="en-US" altLang="en-US" b="0" dirty="0"/>
              <a:t> HVG </a:t>
            </a:r>
            <a:r>
              <a:rPr lang="en-US" altLang="en-US" b="0" dirty="0" err="1"/>
              <a:t>được</a:t>
            </a:r>
            <a:r>
              <a:rPr lang="en-US" altLang="en-US" b="0" dirty="0"/>
              <a:t> </a:t>
            </a:r>
            <a:r>
              <a:rPr lang="en-US" altLang="en-US" b="0" dirty="0" err="1"/>
              <a:t>tính</a:t>
            </a:r>
            <a:r>
              <a:rPr lang="en-US" altLang="en-US" b="0" dirty="0"/>
              <a:t> </a:t>
            </a:r>
            <a:r>
              <a:rPr lang="en-US" altLang="en-US" b="0" dirty="0" err="1"/>
              <a:t>theo</a:t>
            </a:r>
            <a:r>
              <a:rPr lang="en-US" altLang="en-US" b="0" dirty="0"/>
              <a:t> </a:t>
            </a:r>
            <a:r>
              <a:rPr lang="en-US" altLang="en-US" b="0" dirty="0" err="1"/>
              <a:t>công</a:t>
            </a:r>
            <a:r>
              <a:rPr lang="en-US" altLang="en-US" b="0" dirty="0"/>
              <a:t> </a:t>
            </a:r>
            <a:r>
              <a:rPr lang="en-US" altLang="en-US" b="0" dirty="0" err="1"/>
              <a:t>thức</a:t>
            </a:r>
            <a:r>
              <a:rPr lang="en-US" altLang="en-US" b="0" dirty="0"/>
              <a:t>:</a:t>
            </a:r>
          </a:p>
          <a:p>
            <a:pPr eaLnBrk="1" hangingPunct="1">
              <a:spcBef>
                <a:spcPct val="50000"/>
              </a:spcBef>
            </a:pPr>
            <a:r>
              <a:rPr lang="en-US" altLang="en-US" b="0" dirty="0"/>
              <a:t>f(%) </a:t>
            </a:r>
            <a:r>
              <a:rPr lang="en-US" altLang="en-US" b="0" baseline="-25000" dirty="0"/>
              <a:t>=</a:t>
            </a:r>
            <a:r>
              <a:rPr lang="en-US" altLang="en-US" b="0" dirty="0"/>
              <a:t>  </a:t>
            </a:r>
            <a:r>
              <a:rPr lang="en-US" altLang="en-US" b="0" u="sng" dirty="0"/>
              <a:t>	       </a:t>
            </a:r>
            <a:r>
              <a:rPr lang="en-US" altLang="en-US" b="0" u="sng" dirty="0" err="1"/>
              <a:t>Số</a:t>
            </a:r>
            <a:r>
              <a:rPr lang="en-US" altLang="en-US" b="0" u="sng" dirty="0"/>
              <a:t> </a:t>
            </a:r>
            <a:r>
              <a:rPr lang="en-US" altLang="en-US" b="0" u="sng" dirty="0" err="1"/>
              <a:t>cá</a:t>
            </a:r>
            <a:r>
              <a:rPr lang="en-US" altLang="en-US" b="0" u="sng" dirty="0"/>
              <a:t> </a:t>
            </a:r>
            <a:r>
              <a:rPr lang="en-US" altLang="en-US" b="0" u="sng" dirty="0" err="1"/>
              <a:t>thể</a:t>
            </a:r>
            <a:r>
              <a:rPr lang="en-US" altLang="en-US" b="0" u="sng" dirty="0"/>
              <a:t> </a:t>
            </a:r>
            <a:r>
              <a:rPr lang="en-US" altLang="en-US" b="0" u="sng" dirty="0" err="1"/>
              <a:t>có</a:t>
            </a:r>
            <a:r>
              <a:rPr lang="en-US" altLang="en-US" b="0" u="sng" dirty="0"/>
              <a:t> HVG 		</a:t>
            </a:r>
            <a:r>
              <a:rPr lang="en-US" altLang="en-US" b="0" dirty="0"/>
              <a:t>x 100</a:t>
            </a:r>
          </a:p>
          <a:p>
            <a:pPr eaLnBrk="1" hangingPunct="1">
              <a:spcBef>
                <a:spcPct val="50000"/>
              </a:spcBef>
            </a:pPr>
            <a:r>
              <a:rPr lang="en-US" altLang="en-US" b="0" dirty="0"/>
              <a:t>	</a:t>
            </a:r>
            <a:r>
              <a:rPr lang="en-US" altLang="en-US" b="0" dirty="0" err="1"/>
              <a:t>Tổng</a:t>
            </a:r>
            <a:r>
              <a:rPr lang="en-US" altLang="en-US" b="0" dirty="0"/>
              <a:t> </a:t>
            </a:r>
            <a:r>
              <a:rPr lang="en-US" altLang="en-US" b="0" dirty="0" err="1"/>
              <a:t>số</a:t>
            </a:r>
            <a:r>
              <a:rPr lang="en-US" altLang="en-US" b="0" dirty="0"/>
              <a:t> </a:t>
            </a:r>
            <a:r>
              <a:rPr lang="en-US" altLang="en-US" b="0" dirty="0" err="1"/>
              <a:t>cá</a:t>
            </a:r>
            <a:r>
              <a:rPr lang="en-US" altLang="en-US" b="0" dirty="0"/>
              <a:t> </a:t>
            </a:r>
            <a:r>
              <a:rPr lang="en-US" altLang="en-US" b="0" dirty="0" err="1"/>
              <a:t>thể</a:t>
            </a:r>
            <a:r>
              <a:rPr lang="en-US" altLang="en-US" b="0" dirty="0"/>
              <a:t> </a:t>
            </a:r>
            <a:r>
              <a:rPr lang="en-US" altLang="en-US" b="0" dirty="0" err="1"/>
              <a:t>trong</a:t>
            </a:r>
            <a:r>
              <a:rPr lang="en-US" altLang="en-US" b="0" dirty="0"/>
              <a:t> </a:t>
            </a:r>
            <a:r>
              <a:rPr lang="en-US" altLang="en-US" b="0" dirty="0" err="1"/>
              <a:t>đời</a:t>
            </a:r>
            <a:r>
              <a:rPr lang="en-US" altLang="en-US" b="0" dirty="0"/>
              <a:t> </a:t>
            </a:r>
            <a:r>
              <a:rPr lang="en-US" altLang="en-US" b="0" dirty="0" err="1"/>
              <a:t>lai</a:t>
            </a:r>
            <a:r>
              <a:rPr lang="en-US" altLang="en-US" b="0" dirty="0"/>
              <a:t> </a:t>
            </a:r>
            <a:r>
              <a:rPr lang="en-US" altLang="en-US" b="0" dirty="0" err="1"/>
              <a:t>phân</a:t>
            </a:r>
            <a:r>
              <a:rPr lang="en-US" altLang="en-US" b="0" dirty="0"/>
              <a:t> </a:t>
            </a:r>
            <a:r>
              <a:rPr lang="en-US" altLang="en-US" b="0" dirty="0" err="1"/>
              <a:t>tích</a:t>
            </a:r>
            <a:endParaRPr lang="en-US" altLang="en-US" b="0" dirty="0"/>
          </a:p>
        </p:txBody>
      </p:sp>
      <p:sp>
        <p:nvSpPr>
          <p:cNvPr id="49180" name="Text Box 28">
            <a:extLst>
              <a:ext uri="{FF2B5EF4-FFF2-40B4-BE49-F238E27FC236}">
                <a16:creationId xmlns:a16="http://schemas.microsoft.com/office/drawing/2014/main" id="{BE76FA72-646C-4BCE-8234-25DFA5CC34A5}"/>
              </a:ext>
            </a:extLst>
          </p:cNvPr>
          <p:cNvSpPr txBox="1">
            <a:spLocks noChangeArrowheads="1"/>
          </p:cNvSpPr>
          <p:nvPr/>
        </p:nvSpPr>
        <p:spPr bwMode="auto">
          <a:xfrm>
            <a:off x="1466601" y="5068219"/>
            <a:ext cx="73914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b="0" dirty="0" err="1"/>
              <a:t>Ví</a:t>
            </a:r>
            <a:r>
              <a:rPr lang="en-US" altLang="en-US" b="0" dirty="0"/>
              <a:t> </a:t>
            </a:r>
            <a:r>
              <a:rPr lang="en-US" altLang="en-US" b="0" dirty="0" err="1"/>
              <a:t>dụ</a:t>
            </a:r>
            <a:r>
              <a:rPr lang="en-US" altLang="en-US" b="0" dirty="0"/>
              <a:t>: </a:t>
            </a:r>
            <a:r>
              <a:rPr lang="en-US" altLang="en-US" b="0" dirty="0" err="1"/>
              <a:t>Trong</a:t>
            </a:r>
            <a:r>
              <a:rPr lang="en-US" altLang="en-US" b="0" dirty="0"/>
              <a:t> </a:t>
            </a:r>
            <a:r>
              <a:rPr lang="en-US" altLang="en-US" b="0" dirty="0" err="1"/>
              <a:t>trường</a:t>
            </a:r>
            <a:r>
              <a:rPr lang="en-US" altLang="en-US" b="0" dirty="0"/>
              <a:t> </a:t>
            </a:r>
            <a:r>
              <a:rPr lang="en-US" altLang="en-US" b="0" dirty="0" err="1"/>
              <a:t>hợp</a:t>
            </a:r>
            <a:r>
              <a:rPr lang="en-US" altLang="en-US" b="0" dirty="0"/>
              <a:t> </a:t>
            </a:r>
            <a:r>
              <a:rPr lang="en-US" altLang="en-US" b="0" dirty="0" err="1"/>
              <a:t>này</a:t>
            </a:r>
            <a:r>
              <a:rPr lang="en-US" altLang="en-US" b="0" dirty="0"/>
              <a:t> </a:t>
            </a:r>
            <a:r>
              <a:rPr lang="en-US" altLang="en-US" b="0" dirty="0" err="1"/>
              <a:t>tần</a:t>
            </a:r>
            <a:r>
              <a:rPr lang="en-US" altLang="en-US" b="0" dirty="0"/>
              <a:t> </a:t>
            </a:r>
            <a:r>
              <a:rPr lang="en-US" altLang="en-US" b="0" dirty="0" err="1"/>
              <a:t>số</a:t>
            </a:r>
            <a:r>
              <a:rPr lang="en-US" altLang="en-US" b="0" dirty="0"/>
              <a:t> HVG </a:t>
            </a:r>
            <a:r>
              <a:rPr lang="en-US" altLang="en-US" b="0" dirty="0" err="1"/>
              <a:t>là</a:t>
            </a:r>
            <a:r>
              <a:rPr lang="en-US" altLang="en-US" b="0" dirty="0"/>
              <a:t>:</a:t>
            </a:r>
          </a:p>
          <a:p>
            <a:pPr eaLnBrk="1" hangingPunct="1">
              <a:spcBef>
                <a:spcPct val="50000"/>
              </a:spcBef>
            </a:pPr>
            <a:r>
              <a:rPr lang="en-US" altLang="en-US" b="0" dirty="0"/>
              <a:t>f(%) </a:t>
            </a:r>
            <a:r>
              <a:rPr lang="en-US" altLang="en-US" b="0" baseline="-25000" dirty="0"/>
              <a:t>=</a:t>
            </a:r>
            <a:r>
              <a:rPr lang="en-US" altLang="en-US" b="0" dirty="0"/>
              <a:t> </a:t>
            </a:r>
            <a:r>
              <a:rPr lang="en-US" altLang="en-US" b="0" u="sng" dirty="0"/>
              <a:t>	206 + 185 		</a:t>
            </a:r>
            <a:r>
              <a:rPr lang="en-US" altLang="en-US" b="0" dirty="0"/>
              <a:t>x 100 </a:t>
            </a:r>
            <a:r>
              <a:rPr lang="en-US" altLang="en-US" b="0" baseline="-25000" dirty="0"/>
              <a:t>=</a:t>
            </a:r>
            <a:r>
              <a:rPr lang="en-US" altLang="en-US" b="0" dirty="0"/>
              <a:t> 17%</a:t>
            </a:r>
          </a:p>
          <a:p>
            <a:pPr eaLnBrk="1" hangingPunct="1">
              <a:spcBef>
                <a:spcPct val="50000"/>
              </a:spcBef>
            </a:pPr>
            <a:r>
              <a:rPr lang="en-US" altLang="en-US" b="0" dirty="0"/>
              <a:t>	  965 + 944 + 206 + 185</a:t>
            </a:r>
            <a:endParaRPr lang="en-US" altLang="en-US" b="0" u="sng" dirty="0"/>
          </a:p>
        </p:txBody>
      </p:sp>
      <p:sp>
        <p:nvSpPr>
          <p:cNvPr id="49181" name="Text Box 29">
            <a:extLst>
              <a:ext uri="{FF2B5EF4-FFF2-40B4-BE49-F238E27FC236}">
                <a16:creationId xmlns:a16="http://schemas.microsoft.com/office/drawing/2014/main" id="{D3C48660-6CDC-4EE7-BEFA-D0B642069C0D}"/>
              </a:ext>
            </a:extLst>
          </p:cNvPr>
          <p:cNvSpPr txBox="1">
            <a:spLocks noChangeArrowheads="1"/>
          </p:cNvSpPr>
          <p:nvPr/>
        </p:nvSpPr>
        <p:spPr bwMode="auto">
          <a:xfrm>
            <a:off x="589799" y="5015018"/>
            <a:ext cx="824814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i="1" dirty="0"/>
              <a:t>L</a:t>
            </a:r>
            <a:r>
              <a:rPr lang="vi-VN" altLang="en-US" i="1" dirty="0"/>
              <a:t>ưu</a:t>
            </a:r>
            <a:r>
              <a:rPr lang="en-US" altLang="en-US" i="1" dirty="0"/>
              <a:t> ý:</a:t>
            </a:r>
            <a:r>
              <a:rPr lang="en-US" altLang="en-US" b="0" i="1" dirty="0"/>
              <a:t> </a:t>
            </a:r>
            <a:r>
              <a:rPr lang="en-US" altLang="en-US" b="0" dirty="0" err="1"/>
              <a:t>Tần</a:t>
            </a:r>
            <a:r>
              <a:rPr lang="en-US" altLang="en-US" b="0" dirty="0"/>
              <a:t> </a:t>
            </a:r>
            <a:r>
              <a:rPr lang="en-US" altLang="en-US" b="0" dirty="0" err="1"/>
              <a:t>số</a:t>
            </a:r>
            <a:r>
              <a:rPr lang="en-US" altLang="en-US" b="0" dirty="0"/>
              <a:t> HVG </a:t>
            </a:r>
            <a:r>
              <a:rPr lang="en-US" altLang="en-US" b="0" dirty="0" err="1"/>
              <a:t>dao</a:t>
            </a:r>
            <a:r>
              <a:rPr lang="en-US" altLang="en-US" b="0" dirty="0"/>
              <a:t> </a:t>
            </a:r>
            <a:r>
              <a:rPr lang="en-US" altLang="en-US" b="0" dirty="0" err="1"/>
              <a:t>động</a:t>
            </a:r>
            <a:r>
              <a:rPr lang="en-US" altLang="en-US" b="0" dirty="0"/>
              <a:t> </a:t>
            </a:r>
            <a:r>
              <a:rPr lang="en-US" altLang="en-US" b="0" dirty="0" err="1"/>
              <a:t>tư</a:t>
            </a:r>
            <a:r>
              <a:rPr lang="en-US" altLang="en-US" b="0" dirty="0"/>
              <a:t>̀ 0 </a:t>
            </a:r>
            <a:r>
              <a:rPr lang="en-US" altLang="en-US" b="0" dirty="0">
                <a:sym typeface="Wingdings" panose="05000000000000000000" pitchFamily="2" charset="2"/>
              </a:rPr>
              <a:t>- 50%, </a:t>
            </a:r>
            <a:r>
              <a:rPr lang="en-US" altLang="en-US" b="0" dirty="0" err="1">
                <a:sym typeface="Wingdings" panose="05000000000000000000" pitchFamily="2" charset="2"/>
              </a:rPr>
              <a:t>không</a:t>
            </a:r>
            <a:r>
              <a:rPr lang="en-US" altLang="en-US" b="0" dirty="0">
                <a:sym typeface="Wingdings" panose="05000000000000000000" pitchFamily="2" charset="2"/>
              </a:rPr>
              <a:t> bao </a:t>
            </a:r>
            <a:r>
              <a:rPr lang="en-US" altLang="en-US" b="0" dirty="0" err="1">
                <a:sym typeface="Wingdings" panose="05000000000000000000" pitchFamily="2" charset="2"/>
              </a:rPr>
              <a:t>giờ</a:t>
            </a:r>
            <a:r>
              <a:rPr lang="en-US" altLang="en-US" b="0" dirty="0">
                <a:sym typeface="Wingdings" panose="05000000000000000000" pitchFamily="2" charset="2"/>
              </a:rPr>
              <a:t> </a:t>
            </a:r>
            <a:r>
              <a:rPr lang="en-US" altLang="en-US" b="0" dirty="0" err="1">
                <a:sym typeface="Wingdings" panose="05000000000000000000" pitchFamily="2" charset="2"/>
              </a:rPr>
              <a:t>vượt</a:t>
            </a:r>
            <a:r>
              <a:rPr lang="en-US" altLang="en-US" b="0" dirty="0">
                <a:sym typeface="Wingdings" panose="05000000000000000000" pitchFamily="2" charset="2"/>
              </a:rPr>
              <a:t> </a:t>
            </a:r>
            <a:r>
              <a:rPr lang="en-US" altLang="en-US" b="0" dirty="0" err="1">
                <a:sym typeface="Wingdings" panose="05000000000000000000" pitchFamily="2" charset="2"/>
              </a:rPr>
              <a:t>quá</a:t>
            </a:r>
            <a:r>
              <a:rPr lang="en-US" altLang="en-US" b="0" dirty="0">
                <a:sym typeface="Wingdings" panose="05000000000000000000" pitchFamily="2" charset="2"/>
              </a:rPr>
              <a:t> 50%.</a:t>
            </a:r>
            <a:endParaRPr lang="en-US" altLang="en-US" b="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0"/>
                                  </p:iterate>
                                  <p:childTnLst>
                                    <p:set>
                                      <p:cBhvr>
                                        <p:cTn id="6" dur="1" fill="hold">
                                          <p:stCondLst>
                                            <p:cond delay="0"/>
                                          </p:stCondLst>
                                        </p:cTn>
                                        <p:tgtEl>
                                          <p:spTgt spid="49176"/>
                                        </p:tgtEl>
                                        <p:attrNameLst>
                                          <p:attrName>style.visibility</p:attrName>
                                        </p:attrNameLst>
                                      </p:cBhvr>
                                      <p:to>
                                        <p:strVal val="visible"/>
                                      </p:to>
                                    </p:set>
                                    <p:animEffect transition="in" filter="fade">
                                      <p:cBhvr>
                                        <p:cTn id="7" dur="1000"/>
                                        <p:tgtEl>
                                          <p:spTgt spid="49176"/>
                                        </p:tgtEl>
                                      </p:cBhvr>
                                    </p:animEffect>
                                    <p:anim calcmode="lin" valueType="num">
                                      <p:cBhvr>
                                        <p:cTn id="8" dur="1000" fill="hold"/>
                                        <p:tgtEl>
                                          <p:spTgt spid="49176"/>
                                        </p:tgtEl>
                                        <p:attrNameLst>
                                          <p:attrName>ppt_x</p:attrName>
                                        </p:attrNameLst>
                                      </p:cBhvr>
                                      <p:tavLst>
                                        <p:tav tm="0">
                                          <p:val>
                                            <p:strVal val="#ppt_x"/>
                                          </p:val>
                                        </p:tav>
                                        <p:tav tm="100000">
                                          <p:val>
                                            <p:strVal val="#ppt_x"/>
                                          </p:val>
                                        </p:tav>
                                      </p:tavLst>
                                    </p:anim>
                                    <p:anim calcmode="lin" valueType="num">
                                      <p:cBhvr>
                                        <p:cTn id="9" dur="1000" fill="hold"/>
                                        <p:tgtEl>
                                          <p:spTgt spid="4917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iterate type="lt">
                                    <p:tmPct val="0"/>
                                  </p:iterate>
                                  <p:childTnLst>
                                    <p:set>
                                      <p:cBhvr>
                                        <p:cTn id="13" dur="1" fill="hold">
                                          <p:stCondLst>
                                            <p:cond delay="0"/>
                                          </p:stCondLst>
                                        </p:cTn>
                                        <p:tgtEl>
                                          <p:spTgt spid="49178"/>
                                        </p:tgtEl>
                                        <p:attrNameLst>
                                          <p:attrName>style.visibility</p:attrName>
                                        </p:attrNameLst>
                                      </p:cBhvr>
                                      <p:to>
                                        <p:strVal val="visible"/>
                                      </p:to>
                                    </p:set>
                                    <p:animEffect transition="in" filter="fade">
                                      <p:cBhvr>
                                        <p:cTn id="14" dur="1000"/>
                                        <p:tgtEl>
                                          <p:spTgt spid="49178"/>
                                        </p:tgtEl>
                                      </p:cBhvr>
                                    </p:animEffect>
                                    <p:anim calcmode="lin" valueType="num">
                                      <p:cBhvr>
                                        <p:cTn id="15" dur="1000" fill="hold"/>
                                        <p:tgtEl>
                                          <p:spTgt spid="49178"/>
                                        </p:tgtEl>
                                        <p:attrNameLst>
                                          <p:attrName>ppt_x</p:attrName>
                                        </p:attrNameLst>
                                      </p:cBhvr>
                                      <p:tavLst>
                                        <p:tav tm="0">
                                          <p:val>
                                            <p:strVal val="#ppt_x"/>
                                          </p:val>
                                        </p:tav>
                                        <p:tav tm="100000">
                                          <p:val>
                                            <p:strVal val="#ppt_x"/>
                                          </p:val>
                                        </p:tav>
                                      </p:tavLst>
                                    </p:anim>
                                    <p:anim calcmode="lin" valueType="num">
                                      <p:cBhvr>
                                        <p:cTn id="16" dur="1000" fill="hold"/>
                                        <p:tgtEl>
                                          <p:spTgt spid="4917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iterate type="lt">
                                    <p:tmPct val="0"/>
                                  </p:iterate>
                                  <p:childTnLst>
                                    <p:set>
                                      <p:cBhvr>
                                        <p:cTn id="20" dur="1" fill="hold">
                                          <p:stCondLst>
                                            <p:cond delay="0"/>
                                          </p:stCondLst>
                                        </p:cTn>
                                        <p:tgtEl>
                                          <p:spTgt spid="49179"/>
                                        </p:tgtEl>
                                        <p:attrNameLst>
                                          <p:attrName>style.visibility</p:attrName>
                                        </p:attrNameLst>
                                      </p:cBhvr>
                                      <p:to>
                                        <p:strVal val="visible"/>
                                      </p:to>
                                    </p:set>
                                    <p:animEffect transition="in" filter="fade">
                                      <p:cBhvr>
                                        <p:cTn id="21" dur="1000"/>
                                        <p:tgtEl>
                                          <p:spTgt spid="49179"/>
                                        </p:tgtEl>
                                      </p:cBhvr>
                                    </p:animEffect>
                                    <p:anim calcmode="lin" valueType="num">
                                      <p:cBhvr>
                                        <p:cTn id="22" dur="1000" fill="hold"/>
                                        <p:tgtEl>
                                          <p:spTgt spid="49179"/>
                                        </p:tgtEl>
                                        <p:attrNameLst>
                                          <p:attrName>ppt_x</p:attrName>
                                        </p:attrNameLst>
                                      </p:cBhvr>
                                      <p:tavLst>
                                        <p:tav tm="0">
                                          <p:val>
                                            <p:strVal val="#ppt_x"/>
                                          </p:val>
                                        </p:tav>
                                        <p:tav tm="100000">
                                          <p:val>
                                            <p:strVal val="#ppt_x"/>
                                          </p:val>
                                        </p:tav>
                                      </p:tavLst>
                                    </p:anim>
                                    <p:anim calcmode="lin" valueType="num">
                                      <p:cBhvr>
                                        <p:cTn id="23" dur="1000" fill="hold"/>
                                        <p:tgtEl>
                                          <p:spTgt spid="4917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iterate type="lt">
                                    <p:tmPct val="0"/>
                                  </p:iterate>
                                  <p:childTnLst>
                                    <p:set>
                                      <p:cBhvr>
                                        <p:cTn id="27" dur="1" fill="hold">
                                          <p:stCondLst>
                                            <p:cond delay="0"/>
                                          </p:stCondLst>
                                        </p:cTn>
                                        <p:tgtEl>
                                          <p:spTgt spid="49180"/>
                                        </p:tgtEl>
                                        <p:attrNameLst>
                                          <p:attrName>style.visibility</p:attrName>
                                        </p:attrNameLst>
                                      </p:cBhvr>
                                      <p:to>
                                        <p:strVal val="visible"/>
                                      </p:to>
                                    </p:set>
                                    <p:animEffect transition="in" filter="fade">
                                      <p:cBhvr>
                                        <p:cTn id="28" dur="1000"/>
                                        <p:tgtEl>
                                          <p:spTgt spid="49180"/>
                                        </p:tgtEl>
                                      </p:cBhvr>
                                    </p:animEffect>
                                    <p:anim calcmode="lin" valueType="num">
                                      <p:cBhvr>
                                        <p:cTn id="29" dur="1000" fill="hold"/>
                                        <p:tgtEl>
                                          <p:spTgt spid="49180"/>
                                        </p:tgtEl>
                                        <p:attrNameLst>
                                          <p:attrName>ppt_x</p:attrName>
                                        </p:attrNameLst>
                                      </p:cBhvr>
                                      <p:tavLst>
                                        <p:tav tm="0">
                                          <p:val>
                                            <p:strVal val="#ppt_x"/>
                                          </p:val>
                                        </p:tav>
                                        <p:tav tm="100000">
                                          <p:val>
                                            <p:strVal val="#ppt_x"/>
                                          </p:val>
                                        </p:tav>
                                      </p:tavLst>
                                    </p:anim>
                                    <p:anim calcmode="lin" valueType="num">
                                      <p:cBhvr>
                                        <p:cTn id="30" dur="1000" fill="hold"/>
                                        <p:tgtEl>
                                          <p:spTgt spid="49180"/>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iterate type="lt">
                                    <p:tmAbs val="0"/>
                                  </p:iterate>
                                  <p:childTnLst>
                                    <p:set>
                                      <p:cBhvr>
                                        <p:cTn id="34" dur="1" fill="hold">
                                          <p:stCondLst>
                                            <p:cond delay="0"/>
                                          </p:stCondLst>
                                        </p:cTn>
                                        <p:tgtEl>
                                          <p:spTgt spid="4918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7" presetClass="entr" presetSubtype="0" fill="hold" grpId="0" nodeType="clickEffect">
                                  <p:stCondLst>
                                    <p:cond delay="0"/>
                                  </p:stCondLst>
                                  <p:iterate type="lt">
                                    <p:tmPct val="0"/>
                                  </p:iterate>
                                  <p:childTnLst>
                                    <p:set>
                                      <p:cBhvr>
                                        <p:cTn id="38" dur="1" fill="hold">
                                          <p:stCondLst>
                                            <p:cond delay="0"/>
                                          </p:stCondLst>
                                        </p:cTn>
                                        <p:tgtEl>
                                          <p:spTgt spid="49181"/>
                                        </p:tgtEl>
                                        <p:attrNameLst>
                                          <p:attrName>style.visibility</p:attrName>
                                        </p:attrNameLst>
                                      </p:cBhvr>
                                      <p:to>
                                        <p:strVal val="visible"/>
                                      </p:to>
                                    </p:set>
                                    <p:animEffect transition="in" filter="fade">
                                      <p:cBhvr>
                                        <p:cTn id="39" dur="1000"/>
                                        <p:tgtEl>
                                          <p:spTgt spid="49181"/>
                                        </p:tgtEl>
                                      </p:cBhvr>
                                    </p:animEffect>
                                    <p:anim calcmode="lin" valueType="num">
                                      <p:cBhvr>
                                        <p:cTn id="40" dur="1000" fill="hold"/>
                                        <p:tgtEl>
                                          <p:spTgt spid="49181"/>
                                        </p:tgtEl>
                                        <p:attrNameLst>
                                          <p:attrName>ppt_x</p:attrName>
                                        </p:attrNameLst>
                                      </p:cBhvr>
                                      <p:tavLst>
                                        <p:tav tm="0">
                                          <p:val>
                                            <p:strVal val="#ppt_x"/>
                                          </p:val>
                                        </p:tav>
                                        <p:tav tm="100000">
                                          <p:val>
                                            <p:strVal val="#ppt_x"/>
                                          </p:val>
                                        </p:tav>
                                      </p:tavLst>
                                    </p:anim>
                                    <p:anim calcmode="lin" valueType="num">
                                      <p:cBhvr>
                                        <p:cTn id="41" dur="1000" fill="hold"/>
                                        <p:tgtEl>
                                          <p:spTgt spid="49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6" grpId="0"/>
      <p:bldP spid="49178" grpId="0"/>
      <p:bldP spid="49179" grpId="0"/>
      <p:bldP spid="49180" grpId="0"/>
      <p:bldP spid="49180" grpId="1"/>
      <p:bldP spid="491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98" name="Text Box 22">
            <a:extLst>
              <a:ext uri="{FF2B5EF4-FFF2-40B4-BE49-F238E27FC236}">
                <a16:creationId xmlns:a16="http://schemas.microsoft.com/office/drawing/2014/main" id="{565965A3-64EC-4025-8135-0B000E85E4E1}"/>
              </a:ext>
            </a:extLst>
          </p:cNvPr>
          <p:cNvSpPr txBox="1">
            <a:spLocks noChangeArrowheads="1"/>
          </p:cNvSpPr>
          <p:nvPr/>
        </p:nvSpPr>
        <p:spPr bwMode="auto">
          <a:xfrm>
            <a:off x="3128211" y="334168"/>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err="1">
                <a:solidFill>
                  <a:srgbClr val="FF0000"/>
                </a:solidFill>
              </a:rPr>
              <a:t>Sơ</a:t>
            </a:r>
            <a:r>
              <a:rPr lang="en-US" altLang="en-US" dirty="0">
                <a:solidFill>
                  <a:srgbClr val="FF0000"/>
                </a:solidFill>
              </a:rPr>
              <a:t> </a:t>
            </a:r>
            <a:r>
              <a:rPr lang="en-US" altLang="en-US" dirty="0" err="1">
                <a:solidFill>
                  <a:srgbClr val="FF0000"/>
                </a:solidFill>
              </a:rPr>
              <a:t>đồ</a:t>
            </a:r>
            <a:r>
              <a:rPr lang="en-US" altLang="en-US" dirty="0">
                <a:solidFill>
                  <a:srgbClr val="FF0000"/>
                </a:solidFill>
              </a:rPr>
              <a:t> </a:t>
            </a:r>
            <a:r>
              <a:rPr lang="en-US" altLang="en-US" dirty="0" err="1">
                <a:solidFill>
                  <a:srgbClr val="FF0000"/>
                </a:solidFill>
              </a:rPr>
              <a:t>lai</a:t>
            </a:r>
            <a:endParaRPr lang="en-US" altLang="en-US" dirty="0">
              <a:solidFill>
                <a:srgbClr val="FF0000"/>
              </a:solidFill>
            </a:endParaRPr>
          </a:p>
        </p:txBody>
      </p:sp>
      <p:sp>
        <p:nvSpPr>
          <p:cNvPr id="50200" name="Text Box 24">
            <a:extLst>
              <a:ext uri="{FF2B5EF4-FFF2-40B4-BE49-F238E27FC236}">
                <a16:creationId xmlns:a16="http://schemas.microsoft.com/office/drawing/2014/main" id="{FC0C4B73-F9B0-404A-8EC0-B9DED91F4B7B}"/>
              </a:ext>
            </a:extLst>
          </p:cNvPr>
          <p:cNvSpPr txBox="1">
            <a:spLocks noChangeArrowheads="1"/>
          </p:cNvSpPr>
          <p:nvPr/>
        </p:nvSpPr>
        <p:spPr bwMode="auto">
          <a:xfrm>
            <a:off x="914400" y="1217613"/>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b="0"/>
              <a:t>P</a:t>
            </a:r>
            <a:r>
              <a:rPr lang="en-US" altLang="en-US" b="0" baseline="-25000"/>
              <a:t>t/c</a:t>
            </a:r>
            <a:endParaRPr lang="en-US" altLang="en-US" b="0"/>
          </a:p>
        </p:txBody>
      </p:sp>
      <p:grpSp>
        <p:nvGrpSpPr>
          <p:cNvPr id="50201" name="Group 25">
            <a:extLst>
              <a:ext uri="{FF2B5EF4-FFF2-40B4-BE49-F238E27FC236}">
                <a16:creationId xmlns:a16="http://schemas.microsoft.com/office/drawing/2014/main" id="{3474C0DD-8F6B-4D3B-AC36-4C3AF690FF6D}"/>
              </a:ext>
            </a:extLst>
          </p:cNvPr>
          <p:cNvGrpSpPr>
            <a:grpSpLocks/>
          </p:cNvGrpSpPr>
          <p:nvPr/>
        </p:nvGrpSpPr>
        <p:grpSpPr bwMode="auto">
          <a:xfrm>
            <a:off x="1600200" y="1217613"/>
            <a:ext cx="304800" cy="381000"/>
            <a:chOff x="2016" y="2688"/>
            <a:chExt cx="536" cy="960"/>
          </a:xfrm>
        </p:grpSpPr>
        <p:sp>
          <p:nvSpPr>
            <p:cNvPr id="50202" name="Oval 26">
              <a:extLst>
                <a:ext uri="{FF2B5EF4-FFF2-40B4-BE49-F238E27FC236}">
                  <a16:creationId xmlns:a16="http://schemas.microsoft.com/office/drawing/2014/main" id="{54A96964-ABA5-4E90-85CA-542E718604DB}"/>
                </a:ext>
              </a:extLst>
            </p:cNvPr>
            <p:cNvSpPr>
              <a:spLocks noChangeArrowheads="1"/>
            </p:cNvSpPr>
            <p:nvPr/>
          </p:nvSpPr>
          <p:spPr bwMode="auto">
            <a:xfrm>
              <a:off x="2016" y="2688"/>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altLang="en-US" sz="1800" b="0">
                <a:latin typeface="Arial" panose="020B0604020202020204" pitchFamily="34" charset="0"/>
              </a:endParaRPr>
            </a:p>
          </p:txBody>
        </p:sp>
        <p:sp>
          <p:nvSpPr>
            <p:cNvPr id="50203" name="Line 27">
              <a:extLst>
                <a:ext uri="{FF2B5EF4-FFF2-40B4-BE49-F238E27FC236}">
                  <a16:creationId xmlns:a16="http://schemas.microsoft.com/office/drawing/2014/main" id="{C36F83C5-063E-409B-A956-6E1CE0A3613C}"/>
                </a:ext>
              </a:extLst>
            </p:cNvPr>
            <p:cNvSpPr>
              <a:spLocks noChangeShapeType="1"/>
            </p:cNvSpPr>
            <p:nvPr/>
          </p:nvSpPr>
          <p:spPr bwMode="auto">
            <a:xfrm>
              <a:off x="2288" y="3216"/>
              <a:ext cx="0" cy="43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204" name="Line 28">
              <a:extLst>
                <a:ext uri="{FF2B5EF4-FFF2-40B4-BE49-F238E27FC236}">
                  <a16:creationId xmlns:a16="http://schemas.microsoft.com/office/drawing/2014/main" id="{3BD27AEA-C584-4F0C-B28E-7453BCF6394E}"/>
                </a:ext>
              </a:extLst>
            </p:cNvPr>
            <p:cNvSpPr>
              <a:spLocks noChangeShapeType="1"/>
            </p:cNvSpPr>
            <p:nvPr/>
          </p:nvSpPr>
          <p:spPr bwMode="auto">
            <a:xfrm>
              <a:off x="2024" y="3408"/>
              <a:ext cx="52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205" name="Text Box 29">
            <a:extLst>
              <a:ext uri="{FF2B5EF4-FFF2-40B4-BE49-F238E27FC236}">
                <a16:creationId xmlns:a16="http://schemas.microsoft.com/office/drawing/2014/main" id="{FC32024C-0DC4-405B-86F4-86380F6E97A3}"/>
              </a:ext>
            </a:extLst>
          </p:cNvPr>
          <p:cNvSpPr txBox="1">
            <a:spLocks noChangeArrowheads="1"/>
          </p:cNvSpPr>
          <p:nvPr/>
        </p:nvSpPr>
        <p:spPr bwMode="auto">
          <a:xfrm>
            <a:off x="2514600" y="1141413"/>
            <a:ext cx="68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u="sng">
                <a:solidFill>
                  <a:srgbClr val="0000FF"/>
                </a:solidFill>
                <a:cs typeface="Arial" panose="020B0604020202020204" pitchFamily="34" charset="0"/>
              </a:rPr>
              <a:t>AB</a:t>
            </a:r>
          </a:p>
          <a:p>
            <a:pPr algn="ctr"/>
            <a:r>
              <a:rPr lang="en-US" altLang="en-US" sz="2400">
                <a:solidFill>
                  <a:srgbClr val="0000FF"/>
                </a:solidFill>
                <a:cs typeface="Arial" panose="020B0604020202020204" pitchFamily="34" charset="0"/>
              </a:rPr>
              <a:t>AB</a:t>
            </a:r>
          </a:p>
        </p:txBody>
      </p:sp>
      <p:sp>
        <p:nvSpPr>
          <p:cNvPr id="50206" name="Text Box 30">
            <a:extLst>
              <a:ext uri="{FF2B5EF4-FFF2-40B4-BE49-F238E27FC236}">
                <a16:creationId xmlns:a16="http://schemas.microsoft.com/office/drawing/2014/main" id="{BBE8649E-787A-4D38-B0D8-5BCA239A1E4F}"/>
              </a:ext>
            </a:extLst>
          </p:cNvPr>
          <p:cNvSpPr txBox="1">
            <a:spLocks noChangeArrowheads="1"/>
          </p:cNvSpPr>
          <p:nvPr/>
        </p:nvSpPr>
        <p:spPr bwMode="auto">
          <a:xfrm>
            <a:off x="795551" y="1571922"/>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cs typeface="Arial" panose="020B0604020202020204" pitchFamily="34" charset="0"/>
              </a:rPr>
              <a:t>(</a:t>
            </a:r>
            <a:r>
              <a:rPr lang="en-US" altLang="en-US" sz="2400" dirty="0" err="1">
                <a:cs typeface="Arial" panose="020B0604020202020204" pitchFamily="34" charset="0"/>
              </a:rPr>
              <a:t>Xám-Dài</a:t>
            </a:r>
            <a:r>
              <a:rPr lang="en-US" altLang="en-US" sz="2400" dirty="0">
                <a:cs typeface="Arial" panose="020B0604020202020204" pitchFamily="34" charset="0"/>
              </a:rPr>
              <a:t>)</a:t>
            </a:r>
          </a:p>
        </p:txBody>
      </p:sp>
      <p:sp>
        <p:nvSpPr>
          <p:cNvPr id="50207" name="Text Box 31">
            <a:extLst>
              <a:ext uri="{FF2B5EF4-FFF2-40B4-BE49-F238E27FC236}">
                <a16:creationId xmlns:a16="http://schemas.microsoft.com/office/drawing/2014/main" id="{E0D28D70-B1B5-41D4-AB80-EC73FD7E0B80}"/>
              </a:ext>
            </a:extLst>
          </p:cNvPr>
          <p:cNvSpPr txBox="1">
            <a:spLocks noChangeArrowheads="1"/>
          </p:cNvSpPr>
          <p:nvPr/>
        </p:nvSpPr>
        <p:spPr bwMode="auto">
          <a:xfrm>
            <a:off x="3962400" y="1293813"/>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FF"/>
                </a:solidFill>
                <a:latin typeface="Arial" panose="020B0604020202020204" pitchFamily="34" charset="0"/>
                <a:cs typeface="Arial" panose="020B0604020202020204" pitchFamily="34" charset="0"/>
                <a:sym typeface="Wingdings 2" panose="05020102010507070707" pitchFamily="18" charset="2"/>
              </a:rPr>
              <a:t></a:t>
            </a:r>
          </a:p>
        </p:txBody>
      </p:sp>
      <p:sp>
        <p:nvSpPr>
          <p:cNvPr id="50208" name="Text Box 32">
            <a:extLst>
              <a:ext uri="{FF2B5EF4-FFF2-40B4-BE49-F238E27FC236}">
                <a16:creationId xmlns:a16="http://schemas.microsoft.com/office/drawing/2014/main" id="{D50364A2-D456-4C9F-9685-DABDD6E60AAB}"/>
              </a:ext>
            </a:extLst>
          </p:cNvPr>
          <p:cNvSpPr txBox="1">
            <a:spLocks noChangeArrowheads="1"/>
          </p:cNvSpPr>
          <p:nvPr/>
        </p:nvSpPr>
        <p:spPr bwMode="auto">
          <a:xfrm>
            <a:off x="5334000" y="1217613"/>
            <a:ext cx="6096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altLang="en-US" sz="2400" u="sng">
                <a:solidFill>
                  <a:srgbClr val="0000FF"/>
                </a:solidFill>
                <a:cs typeface="Arial" panose="020B0604020202020204" pitchFamily="34" charset="0"/>
              </a:rPr>
              <a:t>ab</a:t>
            </a:r>
          </a:p>
          <a:p>
            <a:pPr algn="ctr"/>
            <a:r>
              <a:rPr lang="en-US" altLang="en-US" sz="2400">
                <a:solidFill>
                  <a:srgbClr val="0000FF"/>
                </a:solidFill>
                <a:cs typeface="Arial" panose="020B0604020202020204" pitchFamily="34" charset="0"/>
              </a:rPr>
              <a:t>ab</a:t>
            </a:r>
          </a:p>
        </p:txBody>
      </p:sp>
      <p:sp>
        <p:nvSpPr>
          <p:cNvPr id="50209" name="Text Box 33">
            <a:extLst>
              <a:ext uri="{FF2B5EF4-FFF2-40B4-BE49-F238E27FC236}">
                <a16:creationId xmlns:a16="http://schemas.microsoft.com/office/drawing/2014/main" id="{784D4271-2CDF-4929-A593-3F1C9F74B7EA}"/>
              </a:ext>
            </a:extLst>
          </p:cNvPr>
          <p:cNvSpPr txBox="1">
            <a:spLocks noChangeArrowheads="1"/>
          </p:cNvSpPr>
          <p:nvPr/>
        </p:nvSpPr>
        <p:spPr bwMode="auto">
          <a:xfrm>
            <a:off x="5943600" y="1598613"/>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(Đen-Cụt)</a:t>
            </a:r>
          </a:p>
        </p:txBody>
      </p:sp>
      <p:grpSp>
        <p:nvGrpSpPr>
          <p:cNvPr id="50210" name="Group 34">
            <a:extLst>
              <a:ext uri="{FF2B5EF4-FFF2-40B4-BE49-F238E27FC236}">
                <a16:creationId xmlns:a16="http://schemas.microsoft.com/office/drawing/2014/main" id="{B6920DB2-F2EE-420A-A7C8-35A91DBAE58F}"/>
              </a:ext>
            </a:extLst>
          </p:cNvPr>
          <p:cNvGrpSpPr>
            <a:grpSpLocks/>
          </p:cNvGrpSpPr>
          <p:nvPr/>
        </p:nvGrpSpPr>
        <p:grpSpPr bwMode="auto">
          <a:xfrm rot="-1032052">
            <a:off x="6705600" y="1141413"/>
            <a:ext cx="406400" cy="384175"/>
            <a:chOff x="1200" y="2496"/>
            <a:chExt cx="864" cy="672"/>
          </a:xfrm>
        </p:grpSpPr>
        <p:sp>
          <p:nvSpPr>
            <p:cNvPr id="50211" name="Oval 35">
              <a:extLst>
                <a:ext uri="{FF2B5EF4-FFF2-40B4-BE49-F238E27FC236}">
                  <a16:creationId xmlns:a16="http://schemas.microsoft.com/office/drawing/2014/main" id="{D8DD985E-6F95-4B78-B087-734847BC73CA}"/>
                </a:ext>
              </a:extLst>
            </p:cNvPr>
            <p:cNvSpPr>
              <a:spLocks noChangeArrowheads="1"/>
            </p:cNvSpPr>
            <p:nvPr/>
          </p:nvSpPr>
          <p:spPr bwMode="auto">
            <a:xfrm>
              <a:off x="1200" y="2640"/>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altLang="en-US" sz="1800" b="0">
                <a:latin typeface="Arial" panose="020B0604020202020204" pitchFamily="34" charset="0"/>
              </a:endParaRPr>
            </a:p>
          </p:txBody>
        </p:sp>
        <p:sp>
          <p:nvSpPr>
            <p:cNvPr id="50212" name="Line 36">
              <a:extLst>
                <a:ext uri="{FF2B5EF4-FFF2-40B4-BE49-F238E27FC236}">
                  <a16:creationId xmlns:a16="http://schemas.microsoft.com/office/drawing/2014/main" id="{3D69B930-C53C-493E-8209-FB32F7106692}"/>
                </a:ext>
              </a:extLst>
            </p:cNvPr>
            <p:cNvSpPr>
              <a:spLocks noChangeShapeType="1"/>
            </p:cNvSpPr>
            <p:nvPr/>
          </p:nvSpPr>
          <p:spPr bwMode="auto">
            <a:xfrm flipV="1">
              <a:off x="1680" y="2496"/>
              <a:ext cx="384" cy="2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213" name="Text Box 37">
            <a:extLst>
              <a:ext uri="{FF2B5EF4-FFF2-40B4-BE49-F238E27FC236}">
                <a16:creationId xmlns:a16="http://schemas.microsoft.com/office/drawing/2014/main" id="{ABB1E08C-7C90-45D7-8524-D60002B4858B}"/>
              </a:ext>
            </a:extLst>
          </p:cNvPr>
          <p:cNvSpPr txBox="1">
            <a:spLocks noChangeArrowheads="1"/>
          </p:cNvSpPr>
          <p:nvPr/>
        </p:nvSpPr>
        <p:spPr bwMode="auto">
          <a:xfrm>
            <a:off x="914400" y="19796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panose="020B0604020202020204" pitchFamily="34" charset="0"/>
              </a:rPr>
              <a:t>G</a:t>
            </a:r>
            <a:r>
              <a:rPr lang="en-US" altLang="en-US" sz="2400" baseline="-25000">
                <a:cs typeface="Arial" panose="020B0604020202020204" pitchFamily="34" charset="0"/>
              </a:rPr>
              <a:t>P </a:t>
            </a:r>
            <a:r>
              <a:rPr lang="en-US" altLang="en-US" sz="2400">
                <a:cs typeface="Arial" panose="020B0604020202020204" pitchFamily="34" charset="0"/>
              </a:rPr>
              <a:t>:</a:t>
            </a:r>
          </a:p>
        </p:txBody>
      </p:sp>
      <p:sp>
        <p:nvSpPr>
          <p:cNvPr id="50214" name="Rectangle 38">
            <a:extLst>
              <a:ext uri="{FF2B5EF4-FFF2-40B4-BE49-F238E27FC236}">
                <a16:creationId xmlns:a16="http://schemas.microsoft.com/office/drawing/2014/main" id="{95A9CF2D-439E-4CCC-82B2-815780FB67A5}"/>
              </a:ext>
            </a:extLst>
          </p:cNvPr>
          <p:cNvSpPr>
            <a:spLocks noChangeArrowheads="1"/>
          </p:cNvSpPr>
          <p:nvPr/>
        </p:nvSpPr>
        <p:spPr bwMode="auto">
          <a:xfrm>
            <a:off x="2514600" y="1979613"/>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u="sng">
                <a:solidFill>
                  <a:srgbClr val="0000FF"/>
                </a:solidFill>
                <a:cs typeface="Arial" panose="020B0604020202020204" pitchFamily="34" charset="0"/>
              </a:rPr>
              <a:t>AB</a:t>
            </a:r>
          </a:p>
        </p:txBody>
      </p:sp>
      <p:sp>
        <p:nvSpPr>
          <p:cNvPr id="50215" name="Text Box 39">
            <a:extLst>
              <a:ext uri="{FF2B5EF4-FFF2-40B4-BE49-F238E27FC236}">
                <a16:creationId xmlns:a16="http://schemas.microsoft.com/office/drawing/2014/main" id="{C5B630DA-93C7-468D-A3FA-11B6C00061D5}"/>
              </a:ext>
            </a:extLst>
          </p:cNvPr>
          <p:cNvSpPr txBox="1">
            <a:spLocks noChangeArrowheads="1"/>
          </p:cNvSpPr>
          <p:nvPr/>
        </p:nvSpPr>
        <p:spPr bwMode="auto">
          <a:xfrm>
            <a:off x="914400" y="23606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panose="020B0604020202020204" pitchFamily="34" charset="0"/>
              </a:rPr>
              <a:t>F</a:t>
            </a:r>
            <a:r>
              <a:rPr lang="en-US" altLang="en-US" sz="2400" baseline="-25000">
                <a:cs typeface="Arial" panose="020B0604020202020204" pitchFamily="34" charset="0"/>
              </a:rPr>
              <a:t>1 :</a:t>
            </a:r>
            <a:endParaRPr lang="en-US" altLang="en-US" sz="2400">
              <a:cs typeface="Arial" panose="020B0604020202020204" pitchFamily="34" charset="0"/>
            </a:endParaRPr>
          </a:p>
        </p:txBody>
      </p:sp>
      <p:sp>
        <p:nvSpPr>
          <p:cNvPr id="50216" name="Text Box 40">
            <a:extLst>
              <a:ext uri="{FF2B5EF4-FFF2-40B4-BE49-F238E27FC236}">
                <a16:creationId xmlns:a16="http://schemas.microsoft.com/office/drawing/2014/main" id="{A2F83086-5766-4DA1-8A0A-13C66CF73B07}"/>
              </a:ext>
            </a:extLst>
          </p:cNvPr>
          <p:cNvSpPr txBox="1">
            <a:spLocks noChangeArrowheads="1"/>
          </p:cNvSpPr>
          <p:nvPr/>
        </p:nvSpPr>
        <p:spPr bwMode="auto">
          <a:xfrm>
            <a:off x="4482766" y="2284708"/>
            <a:ext cx="2895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(100% </a:t>
            </a:r>
            <a:r>
              <a:rPr lang="en-US" altLang="en-US" dirty="0" err="1"/>
              <a:t>Xám-Dài</a:t>
            </a:r>
            <a:r>
              <a:rPr lang="en-US" altLang="en-US" dirty="0"/>
              <a:t>)</a:t>
            </a:r>
          </a:p>
        </p:txBody>
      </p:sp>
      <p:sp>
        <p:nvSpPr>
          <p:cNvPr id="50225" name="Text Box 49">
            <a:extLst>
              <a:ext uri="{FF2B5EF4-FFF2-40B4-BE49-F238E27FC236}">
                <a16:creationId xmlns:a16="http://schemas.microsoft.com/office/drawing/2014/main" id="{40AFE8A0-1B86-4E89-A1EC-A13B11792CDF}"/>
              </a:ext>
            </a:extLst>
          </p:cNvPr>
          <p:cNvSpPr txBox="1">
            <a:spLocks noChangeArrowheads="1"/>
          </p:cNvSpPr>
          <p:nvPr/>
        </p:nvSpPr>
        <p:spPr bwMode="auto">
          <a:xfrm>
            <a:off x="3810000" y="2208213"/>
            <a:ext cx="68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u="sng">
                <a:solidFill>
                  <a:srgbClr val="0000FF"/>
                </a:solidFill>
                <a:cs typeface="Arial" panose="020B0604020202020204" pitchFamily="34" charset="0"/>
              </a:rPr>
              <a:t>AB</a:t>
            </a:r>
          </a:p>
          <a:p>
            <a:pPr algn="ctr"/>
            <a:r>
              <a:rPr lang="en-US" altLang="en-US" sz="2400">
                <a:solidFill>
                  <a:srgbClr val="0000FF"/>
                </a:solidFill>
                <a:cs typeface="Arial" panose="020B0604020202020204" pitchFamily="34" charset="0"/>
              </a:rPr>
              <a:t>ab</a:t>
            </a:r>
          </a:p>
        </p:txBody>
      </p:sp>
      <p:sp>
        <p:nvSpPr>
          <p:cNvPr id="50226" name="Text Box 50">
            <a:extLst>
              <a:ext uri="{FF2B5EF4-FFF2-40B4-BE49-F238E27FC236}">
                <a16:creationId xmlns:a16="http://schemas.microsoft.com/office/drawing/2014/main" id="{0EF9943F-8B69-42ED-919F-1EA8A9F7C28C}"/>
              </a:ext>
            </a:extLst>
          </p:cNvPr>
          <p:cNvSpPr txBox="1">
            <a:spLocks noChangeArrowheads="1"/>
          </p:cNvSpPr>
          <p:nvPr/>
        </p:nvSpPr>
        <p:spPr bwMode="auto">
          <a:xfrm>
            <a:off x="5334000" y="1903413"/>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u="sng">
                <a:solidFill>
                  <a:srgbClr val="0000FF"/>
                </a:solidFill>
              </a:rPr>
              <a:t>ab</a:t>
            </a:r>
          </a:p>
        </p:txBody>
      </p:sp>
      <p:sp>
        <p:nvSpPr>
          <p:cNvPr id="50227" name="Text Box 51">
            <a:extLst>
              <a:ext uri="{FF2B5EF4-FFF2-40B4-BE49-F238E27FC236}">
                <a16:creationId xmlns:a16="http://schemas.microsoft.com/office/drawing/2014/main" id="{BC13E1BC-20B7-4255-A7B3-2A296EB4DB66}"/>
              </a:ext>
            </a:extLst>
          </p:cNvPr>
          <p:cNvSpPr txBox="1">
            <a:spLocks noChangeArrowheads="1"/>
          </p:cNvSpPr>
          <p:nvPr/>
        </p:nvSpPr>
        <p:spPr bwMode="auto">
          <a:xfrm>
            <a:off x="838200" y="2894013"/>
            <a:ext cx="6629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Lai phân tích ruồi </a:t>
            </a:r>
            <a:r>
              <a:rPr lang="en-US" altLang="en-US">
                <a:solidFill>
                  <a:srgbClr val="0000FF"/>
                </a:solidFill>
              </a:rPr>
              <a:t>cái F1</a:t>
            </a:r>
          </a:p>
        </p:txBody>
      </p:sp>
      <p:grpSp>
        <p:nvGrpSpPr>
          <p:cNvPr id="50228" name="Group 52">
            <a:extLst>
              <a:ext uri="{FF2B5EF4-FFF2-40B4-BE49-F238E27FC236}">
                <a16:creationId xmlns:a16="http://schemas.microsoft.com/office/drawing/2014/main" id="{FB0C8386-572C-40B0-A9B1-EDC06EB272E1}"/>
              </a:ext>
            </a:extLst>
          </p:cNvPr>
          <p:cNvGrpSpPr>
            <a:grpSpLocks/>
          </p:cNvGrpSpPr>
          <p:nvPr/>
        </p:nvGrpSpPr>
        <p:grpSpPr bwMode="auto">
          <a:xfrm>
            <a:off x="1600200" y="3352800"/>
            <a:ext cx="304800" cy="381000"/>
            <a:chOff x="2016" y="2688"/>
            <a:chExt cx="536" cy="960"/>
          </a:xfrm>
        </p:grpSpPr>
        <p:sp>
          <p:nvSpPr>
            <p:cNvPr id="50229" name="Oval 53">
              <a:extLst>
                <a:ext uri="{FF2B5EF4-FFF2-40B4-BE49-F238E27FC236}">
                  <a16:creationId xmlns:a16="http://schemas.microsoft.com/office/drawing/2014/main" id="{F1757E1F-AFAC-4666-8945-1125D1566695}"/>
                </a:ext>
              </a:extLst>
            </p:cNvPr>
            <p:cNvSpPr>
              <a:spLocks noChangeArrowheads="1"/>
            </p:cNvSpPr>
            <p:nvPr/>
          </p:nvSpPr>
          <p:spPr bwMode="auto">
            <a:xfrm>
              <a:off x="2016" y="2688"/>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altLang="en-US" sz="1800" b="0">
                <a:latin typeface="Arial" panose="020B0604020202020204" pitchFamily="34" charset="0"/>
              </a:endParaRPr>
            </a:p>
          </p:txBody>
        </p:sp>
        <p:sp>
          <p:nvSpPr>
            <p:cNvPr id="50230" name="Line 54">
              <a:extLst>
                <a:ext uri="{FF2B5EF4-FFF2-40B4-BE49-F238E27FC236}">
                  <a16:creationId xmlns:a16="http://schemas.microsoft.com/office/drawing/2014/main" id="{A20673BD-168C-45F5-A274-E24790D8B804}"/>
                </a:ext>
              </a:extLst>
            </p:cNvPr>
            <p:cNvSpPr>
              <a:spLocks noChangeShapeType="1"/>
            </p:cNvSpPr>
            <p:nvPr/>
          </p:nvSpPr>
          <p:spPr bwMode="auto">
            <a:xfrm>
              <a:off x="2288" y="3216"/>
              <a:ext cx="0" cy="43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231" name="Line 55">
              <a:extLst>
                <a:ext uri="{FF2B5EF4-FFF2-40B4-BE49-F238E27FC236}">
                  <a16:creationId xmlns:a16="http://schemas.microsoft.com/office/drawing/2014/main" id="{128E6DBB-BE81-493D-8D1A-246828B190C1}"/>
                </a:ext>
              </a:extLst>
            </p:cNvPr>
            <p:cNvSpPr>
              <a:spLocks noChangeShapeType="1"/>
            </p:cNvSpPr>
            <p:nvPr/>
          </p:nvSpPr>
          <p:spPr bwMode="auto">
            <a:xfrm>
              <a:off x="2024" y="3408"/>
              <a:ext cx="52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232" name="Text Box 56">
            <a:extLst>
              <a:ext uri="{FF2B5EF4-FFF2-40B4-BE49-F238E27FC236}">
                <a16:creationId xmlns:a16="http://schemas.microsoft.com/office/drawing/2014/main" id="{12E16F71-39A0-431B-A571-D2D033877D55}"/>
              </a:ext>
            </a:extLst>
          </p:cNvPr>
          <p:cNvSpPr txBox="1">
            <a:spLocks noChangeArrowheads="1"/>
          </p:cNvSpPr>
          <p:nvPr/>
        </p:nvSpPr>
        <p:spPr bwMode="auto">
          <a:xfrm>
            <a:off x="597568" y="3584706"/>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cs typeface="Arial" panose="020B0604020202020204" pitchFamily="34" charset="0"/>
              </a:rPr>
              <a:t>(</a:t>
            </a:r>
            <a:r>
              <a:rPr lang="en-US" altLang="en-US" sz="2400" dirty="0" err="1">
                <a:cs typeface="Arial" panose="020B0604020202020204" pitchFamily="34" charset="0"/>
              </a:rPr>
              <a:t>Xám-Dài</a:t>
            </a:r>
            <a:r>
              <a:rPr lang="en-US" altLang="en-US" sz="2400" dirty="0">
                <a:cs typeface="Arial" panose="020B0604020202020204" pitchFamily="34" charset="0"/>
              </a:rPr>
              <a:t>)</a:t>
            </a:r>
          </a:p>
        </p:txBody>
      </p:sp>
      <p:sp>
        <p:nvSpPr>
          <p:cNvPr id="50233" name="Text Box 57">
            <a:extLst>
              <a:ext uri="{FF2B5EF4-FFF2-40B4-BE49-F238E27FC236}">
                <a16:creationId xmlns:a16="http://schemas.microsoft.com/office/drawing/2014/main" id="{951BAF4F-BFD8-4186-A1BC-F8E4887B4D9D}"/>
              </a:ext>
            </a:extLst>
          </p:cNvPr>
          <p:cNvSpPr txBox="1">
            <a:spLocks noChangeArrowheads="1"/>
          </p:cNvSpPr>
          <p:nvPr/>
        </p:nvSpPr>
        <p:spPr bwMode="auto">
          <a:xfrm>
            <a:off x="2438400" y="3275013"/>
            <a:ext cx="68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u="sng">
                <a:solidFill>
                  <a:srgbClr val="0000FF"/>
                </a:solidFill>
                <a:cs typeface="Arial" panose="020B0604020202020204" pitchFamily="34" charset="0"/>
              </a:rPr>
              <a:t>AB</a:t>
            </a:r>
          </a:p>
          <a:p>
            <a:pPr algn="ctr"/>
            <a:r>
              <a:rPr lang="en-US" altLang="en-US" sz="2400">
                <a:solidFill>
                  <a:srgbClr val="0000FF"/>
                </a:solidFill>
                <a:cs typeface="Arial" panose="020B0604020202020204" pitchFamily="34" charset="0"/>
              </a:rPr>
              <a:t>ab</a:t>
            </a:r>
          </a:p>
        </p:txBody>
      </p:sp>
      <p:sp>
        <p:nvSpPr>
          <p:cNvPr id="50234" name="Text Box 58">
            <a:extLst>
              <a:ext uri="{FF2B5EF4-FFF2-40B4-BE49-F238E27FC236}">
                <a16:creationId xmlns:a16="http://schemas.microsoft.com/office/drawing/2014/main" id="{0D0F1F88-A6E7-4D09-92DE-0517A9497321}"/>
              </a:ext>
            </a:extLst>
          </p:cNvPr>
          <p:cNvSpPr txBox="1">
            <a:spLocks noChangeArrowheads="1"/>
          </p:cNvSpPr>
          <p:nvPr/>
        </p:nvSpPr>
        <p:spPr bwMode="auto">
          <a:xfrm>
            <a:off x="5486400" y="3275013"/>
            <a:ext cx="6096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altLang="en-US" sz="2400" u="sng">
                <a:solidFill>
                  <a:srgbClr val="0000FF"/>
                </a:solidFill>
                <a:cs typeface="Arial" panose="020B0604020202020204" pitchFamily="34" charset="0"/>
              </a:rPr>
              <a:t>ab</a:t>
            </a:r>
          </a:p>
          <a:p>
            <a:pPr algn="ctr"/>
            <a:r>
              <a:rPr lang="en-US" altLang="en-US" sz="2400">
                <a:solidFill>
                  <a:srgbClr val="0000FF"/>
                </a:solidFill>
                <a:cs typeface="Arial" panose="020B0604020202020204" pitchFamily="34" charset="0"/>
              </a:rPr>
              <a:t>ab</a:t>
            </a:r>
          </a:p>
        </p:txBody>
      </p:sp>
      <p:sp>
        <p:nvSpPr>
          <p:cNvPr id="50235" name="Text Box 59">
            <a:extLst>
              <a:ext uri="{FF2B5EF4-FFF2-40B4-BE49-F238E27FC236}">
                <a16:creationId xmlns:a16="http://schemas.microsoft.com/office/drawing/2014/main" id="{290B337B-E92F-4D68-8E6B-F2F39143A67B}"/>
              </a:ext>
            </a:extLst>
          </p:cNvPr>
          <p:cNvSpPr txBox="1">
            <a:spLocks noChangeArrowheads="1"/>
          </p:cNvSpPr>
          <p:nvPr/>
        </p:nvSpPr>
        <p:spPr bwMode="auto">
          <a:xfrm>
            <a:off x="5943600" y="3503613"/>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(Đen-Cụt)</a:t>
            </a:r>
          </a:p>
        </p:txBody>
      </p:sp>
      <p:grpSp>
        <p:nvGrpSpPr>
          <p:cNvPr id="50236" name="Group 60">
            <a:extLst>
              <a:ext uri="{FF2B5EF4-FFF2-40B4-BE49-F238E27FC236}">
                <a16:creationId xmlns:a16="http://schemas.microsoft.com/office/drawing/2014/main" id="{2D642C7E-67C6-46D0-AB84-9472EE24A019}"/>
              </a:ext>
            </a:extLst>
          </p:cNvPr>
          <p:cNvGrpSpPr>
            <a:grpSpLocks/>
          </p:cNvGrpSpPr>
          <p:nvPr/>
        </p:nvGrpSpPr>
        <p:grpSpPr bwMode="auto">
          <a:xfrm rot="-1032052">
            <a:off x="6705600" y="3198813"/>
            <a:ext cx="406400" cy="384175"/>
            <a:chOff x="1200" y="2496"/>
            <a:chExt cx="864" cy="672"/>
          </a:xfrm>
        </p:grpSpPr>
        <p:sp>
          <p:nvSpPr>
            <p:cNvPr id="50237" name="Oval 61">
              <a:extLst>
                <a:ext uri="{FF2B5EF4-FFF2-40B4-BE49-F238E27FC236}">
                  <a16:creationId xmlns:a16="http://schemas.microsoft.com/office/drawing/2014/main" id="{A1FA0308-5A20-4284-8A5E-DAFEA51477FB}"/>
                </a:ext>
              </a:extLst>
            </p:cNvPr>
            <p:cNvSpPr>
              <a:spLocks noChangeArrowheads="1"/>
            </p:cNvSpPr>
            <p:nvPr/>
          </p:nvSpPr>
          <p:spPr bwMode="auto">
            <a:xfrm>
              <a:off x="1200" y="2640"/>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altLang="en-US" sz="1800" b="0">
                <a:latin typeface="Arial" panose="020B0604020202020204" pitchFamily="34" charset="0"/>
              </a:endParaRPr>
            </a:p>
          </p:txBody>
        </p:sp>
        <p:sp>
          <p:nvSpPr>
            <p:cNvPr id="50238" name="Line 62">
              <a:extLst>
                <a:ext uri="{FF2B5EF4-FFF2-40B4-BE49-F238E27FC236}">
                  <a16:creationId xmlns:a16="http://schemas.microsoft.com/office/drawing/2014/main" id="{E1EFA0D5-1D89-4383-BC9F-D091ED041740}"/>
                </a:ext>
              </a:extLst>
            </p:cNvPr>
            <p:cNvSpPr>
              <a:spLocks noChangeShapeType="1"/>
            </p:cNvSpPr>
            <p:nvPr/>
          </p:nvSpPr>
          <p:spPr bwMode="auto">
            <a:xfrm flipV="1">
              <a:off x="1680" y="2496"/>
              <a:ext cx="384" cy="2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239" name="Text Box 63">
            <a:extLst>
              <a:ext uri="{FF2B5EF4-FFF2-40B4-BE49-F238E27FC236}">
                <a16:creationId xmlns:a16="http://schemas.microsoft.com/office/drawing/2014/main" id="{74091429-8FF8-4313-850B-5D9D49661CC8}"/>
              </a:ext>
            </a:extLst>
          </p:cNvPr>
          <p:cNvSpPr txBox="1">
            <a:spLocks noChangeArrowheads="1"/>
          </p:cNvSpPr>
          <p:nvPr/>
        </p:nvSpPr>
        <p:spPr bwMode="auto">
          <a:xfrm>
            <a:off x="3962400" y="3503613"/>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FF"/>
                </a:solidFill>
                <a:latin typeface="Arial" panose="020B0604020202020204" pitchFamily="34" charset="0"/>
                <a:cs typeface="Arial" panose="020B0604020202020204" pitchFamily="34" charset="0"/>
                <a:sym typeface="Wingdings 2" panose="05020102010507070707" pitchFamily="18" charset="2"/>
              </a:rPr>
              <a:t></a:t>
            </a:r>
          </a:p>
        </p:txBody>
      </p:sp>
      <p:sp>
        <p:nvSpPr>
          <p:cNvPr id="50240" name="Text Box 64">
            <a:extLst>
              <a:ext uri="{FF2B5EF4-FFF2-40B4-BE49-F238E27FC236}">
                <a16:creationId xmlns:a16="http://schemas.microsoft.com/office/drawing/2014/main" id="{B0F6BE52-FD32-452F-918E-317EFD05AA81}"/>
              </a:ext>
            </a:extLst>
          </p:cNvPr>
          <p:cNvSpPr txBox="1">
            <a:spLocks noChangeArrowheads="1"/>
          </p:cNvSpPr>
          <p:nvPr/>
        </p:nvSpPr>
        <p:spPr bwMode="auto">
          <a:xfrm>
            <a:off x="914400" y="40370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panose="020B0604020202020204" pitchFamily="34" charset="0"/>
              </a:rPr>
              <a:t>F</a:t>
            </a:r>
            <a:r>
              <a:rPr lang="en-US" altLang="en-US" sz="2400" baseline="-25000">
                <a:cs typeface="Arial" panose="020B0604020202020204" pitchFamily="34" charset="0"/>
              </a:rPr>
              <a:t>1 :</a:t>
            </a:r>
            <a:endParaRPr lang="en-US" altLang="en-US" sz="2400">
              <a:cs typeface="Arial" panose="020B0604020202020204" pitchFamily="34" charset="0"/>
            </a:endParaRPr>
          </a:p>
        </p:txBody>
      </p:sp>
      <p:sp>
        <p:nvSpPr>
          <p:cNvPr id="50241" name="Text Box 65">
            <a:extLst>
              <a:ext uri="{FF2B5EF4-FFF2-40B4-BE49-F238E27FC236}">
                <a16:creationId xmlns:a16="http://schemas.microsoft.com/office/drawing/2014/main" id="{D0B7B99F-BD1E-414D-884C-8627E22D8792}"/>
              </a:ext>
            </a:extLst>
          </p:cNvPr>
          <p:cNvSpPr txBox="1">
            <a:spLocks noChangeArrowheads="1"/>
          </p:cNvSpPr>
          <p:nvPr/>
        </p:nvSpPr>
        <p:spPr bwMode="auto">
          <a:xfrm>
            <a:off x="1524000" y="4037013"/>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u="sng">
                <a:solidFill>
                  <a:srgbClr val="0000FF"/>
                </a:solidFill>
              </a:rPr>
              <a:t>AB</a:t>
            </a:r>
            <a:r>
              <a:rPr lang="en-US" altLang="en-US" sz="2400">
                <a:solidFill>
                  <a:srgbClr val="0000FF"/>
                </a:solidFill>
              </a:rPr>
              <a:t>=</a:t>
            </a:r>
            <a:r>
              <a:rPr lang="en-US" altLang="en-US" sz="2400" u="sng">
                <a:solidFill>
                  <a:srgbClr val="0000FF"/>
                </a:solidFill>
              </a:rPr>
              <a:t>ab</a:t>
            </a:r>
            <a:r>
              <a:rPr lang="en-US" altLang="en-US" sz="2400">
                <a:solidFill>
                  <a:srgbClr val="0000FF"/>
                </a:solidFill>
              </a:rPr>
              <a:t>=41,5%</a:t>
            </a:r>
            <a:endParaRPr lang="en-US" altLang="en-US" sz="2400" u="sng">
              <a:solidFill>
                <a:srgbClr val="0000FF"/>
              </a:solidFill>
            </a:endParaRPr>
          </a:p>
        </p:txBody>
      </p:sp>
      <p:sp>
        <p:nvSpPr>
          <p:cNvPr id="50242" name="Text Box 66">
            <a:extLst>
              <a:ext uri="{FF2B5EF4-FFF2-40B4-BE49-F238E27FC236}">
                <a16:creationId xmlns:a16="http://schemas.microsoft.com/office/drawing/2014/main" id="{4EDF3854-68A1-4806-BE57-7BEC85085CF6}"/>
              </a:ext>
            </a:extLst>
          </p:cNvPr>
          <p:cNvSpPr txBox="1">
            <a:spLocks noChangeArrowheads="1"/>
          </p:cNvSpPr>
          <p:nvPr/>
        </p:nvSpPr>
        <p:spPr bwMode="auto">
          <a:xfrm>
            <a:off x="1524000" y="44180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u="sng">
                <a:solidFill>
                  <a:srgbClr val="0000FF"/>
                </a:solidFill>
              </a:rPr>
              <a:t>Ab</a:t>
            </a:r>
            <a:r>
              <a:rPr lang="en-US" altLang="en-US" sz="2400">
                <a:solidFill>
                  <a:srgbClr val="0000FF"/>
                </a:solidFill>
              </a:rPr>
              <a:t>=</a:t>
            </a:r>
            <a:r>
              <a:rPr lang="en-US" altLang="en-US" sz="2400" u="sng">
                <a:solidFill>
                  <a:srgbClr val="0000FF"/>
                </a:solidFill>
              </a:rPr>
              <a:t>aB</a:t>
            </a:r>
            <a:r>
              <a:rPr lang="en-US" altLang="en-US" sz="2400">
                <a:solidFill>
                  <a:srgbClr val="0000FF"/>
                </a:solidFill>
              </a:rPr>
              <a:t>=8,5%</a:t>
            </a:r>
            <a:endParaRPr lang="en-US" altLang="en-US" sz="2400" u="sng">
              <a:solidFill>
                <a:srgbClr val="0000FF"/>
              </a:solidFill>
            </a:endParaRPr>
          </a:p>
        </p:txBody>
      </p:sp>
      <p:sp>
        <p:nvSpPr>
          <p:cNvPr id="50243" name="Text Box 67">
            <a:extLst>
              <a:ext uri="{FF2B5EF4-FFF2-40B4-BE49-F238E27FC236}">
                <a16:creationId xmlns:a16="http://schemas.microsoft.com/office/drawing/2014/main" id="{706E09CA-7F42-4EEA-98C6-90243C37994C}"/>
              </a:ext>
            </a:extLst>
          </p:cNvPr>
          <p:cNvSpPr txBox="1">
            <a:spLocks noChangeArrowheads="1"/>
          </p:cNvSpPr>
          <p:nvPr/>
        </p:nvSpPr>
        <p:spPr bwMode="auto">
          <a:xfrm>
            <a:off x="5638800" y="4037013"/>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u="sng">
                <a:solidFill>
                  <a:srgbClr val="0000FF"/>
                </a:solidFill>
              </a:rPr>
              <a:t>ab</a:t>
            </a:r>
          </a:p>
        </p:txBody>
      </p:sp>
      <p:graphicFrame>
        <p:nvGraphicFramePr>
          <p:cNvPr id="50276" name="Group 100">
            <a:extLst>
              <a:ext uri="{FF2B5EF4-FFF2-40B4-BE49-F238E27FC236}">
                <a16:creationId xmlns:a16="http://schemas.microsoft.com/office/drawing/2014/main" id="{5D5C3853-3E3C-4F99-A0F2-997100BDE34D}"/>
              </a:ext>
            </a:extLst>
          </p:cNvPr>
          <p:cNvGraphicFramePr>
            <a:graphicFrameLocks noGrp="1"/>
          </p:cNvGraphicFramePr>
          <p:nvPr>
            <p:extLst>
              <p:ext uri="{D42A27DB-BD31-4B8C-83A1-F6EECF244321}">
                <p14:modId xmlns:p14="http://schemas.microsoft.com/office/powerpoint/2010/main" val="3929918715"/>
              </p:ext>
            </p:extLst>
          </p:nvPr>
        </p:nvGraphicFramePr>
        <p:xfrm>
          <a:off x="990600" y="4858545"/>
          <a:ext cx="7315200" cy="2060575"/>
        </p:xfrm>
        <a:graphic>
          <a:graphicData uri="http://schemas.openxmlformats.org/drawingml/2006/table">
            <a:tbl>
              <a:tblPr/>
              <a:tblGrid>
                <a:gridCol w="1462088">
                  <a:extLst>
                    <a:ext uri="{9D8B030D-6E8A-4147-A177-3AD203B41FA5}">
                      <a16:colId xmlns:a16="http://schemas.microsoft.com/office/drawing/2014/main" val="3429437140"/>
                    </a:ext>
                  </a:extLst>
                </a:gridCol>
                <a:gridCol w="1393825">
                  <a:extLst>
                    <a:ext uri="{9D8B030D-6E8A-4147-A177-3AD203B41FA5}">
                      <a16:colId xmlns:a16="http://schemas.microsoft.com/office/drawing/2014/main" val="678439136"/>
                    </a:ext>
                  </a:extLst>
                </a:gridCol>
                <a:gridCol w="1603375">
                  <a:extLst>
                    <a:ext uri="{9D8B030D-6E8A-4147-A177-3AD203B41FA5}">
                      <a16:colId xmlns:a16="http://schemas.microsoft.com/office/drawing/2014/main" val="989329105"/>
                    </a:ext>
                  </a:extLst>
                </a:gridCol>
                <a:gridCol w="1533525">
                  <a:extLst>
                    <a:ext uri="{9D8B030D-6E8A-4147-A177-3AD203B41FA5}">
                      <a16:colId xmlns:a16="http://schemas.microsoft.com/office/drawing/2014/main" val="2715776770"/>
                    </a:ext>
                  </a:extLst>
                </a:gridCol>
                <a:gridCol w="1322387">
                  <a:extLst>
                    <a:ext uri="{9D8B030D-6E8A-4147-A177-3AD203B41FA5}">
                      <a16:colId xmlns:a16="http://schemas.microsoft.com/office/drawing/2014/main" val="1900594760"/>
                    </a:ext>
                  </a:extLst>
                </a:gridCol>
              </a:tblGrid>
              <a:tr h="6683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sng" strike="noStrike" cap="none" normalizeH="0" baseline="0">
                          <a:ln>
                            <a:noFill/>
                          </a:ln>
                          <a:solidFill>
                            <a:srgbClr val="0000FF"/>
                          </a:solidFill>
                          <a:effectLst/>
                          <a:latin typeface="Times New Roman" panose="02020603050405020304" pitchFamily="18" charset="0"/>
                        </a:rPr>
                        <a:t>               </a:t>
                      </a:r>
                    </a:p>
                  </a:txBody>
                  <a:tcPr horzOverflow="overflow">
                    <a:lnL w="28575" cap="flat" cmpd="sng" algn="ctr">
                      <a:solidFill>
                        <a:srgbClr val="3333FF"/>
                      </a:solidFill>
                      <a:prstDash val="solid"/>
                      <a:round/>
                      <a:headEnd type="none" w="med" len="med"/>
                      <a:tailEnd type="none" w="med" len="med"/>
                    </a:lnL>
                    <a:lnR w="28575" cap="flat" cmpd="sng" algn="ctr">
                      <a:solidFill>
                        <a:srgbClr val="3333FF"/>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lnTlToBr w="28575" cap="flat" cmpd="sng" algn="ctr">
                      <a:solidFill>
                        <a:srgbClr val="3333FF"/>
                      </a:solidFill>
                      <a:prstDash val="solid"/>
                      <a:round/>
                      <a:headEnd type="none" w="med" len="med"/>
                      <a:tailEnd type="none" w="med" len="med"/>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FF"/>
                          </a:solidFill>
                          <a:effectLst/>
                          <a:latin typeface="Times New Roman" panose="02020603050405020304" pitchFamily="18" charset="0"/>
                        </a:rPr>
                        <a:t>0,415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sng" strike="noStrike" cap="none" normalizeH="0" baseline="0">
                          <a:ln>
                            <a:noFill/>
                          </a:ln>
                          <a:solidFill>
                            <a:srgbClr val="0000FF"/>
                          </a:solidFill>
                          <a:effectLst/>
                          <a:latin typeface="Times New Roman" panose="02020603050405020304" pitchFamily="18" charset="0"/>
                        </a:rPr>
                        <a:t>AB</a:t>
                      </a:r>
                      <a:endParaRPr kumimoji="0" lang="en-US" altLang="en-US" sz="2000" b="1" i="0" u="none" strike="noStrike" cap="none" normalizeH="0" baseline="0">
                        <a:ln>
                          <a:noFill/>
                        </a:ln>
                        <a:solidFill>
                          <a:srgbClr val="0000FF"/>
                        </a:solidFill>
                        <a:effectLst/>
                        <a:latin typeface="Times New Roman" panose="02020603050405020304" pitchFamily="18" charset="0"/>
                      </a:endParaRPr>
                    </a:p>
                  </a:txBody>
                  <a:tcPr horzOverflow="overflow">
                    <a:lnL w="28575" cap="flat" cmpd="sng" algn="ctr">
                      <a:solidFill>
                        <a:srgbClr val="3333FF"/>
                      </a:solidFill>
                      <a:prstDash val="solid"/>
                      <a:round/>
                      <a:headEnd type="none" w="med" len="med"/>
                      <a:tailEnd type="none" w="med" len="med"/>
                    </a:lnL>
                    <a:lnR w="28575" cap="flat" cmpd="sng" algn="ctr">
                      <a:solidFill>
                        <a:srgbClr val="3333FF"/>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FF"/>
                          </a:solidFill>
                          <a:effectLst/>
                          <a:latin typeface="Times New Roman" panose="02020603050405020304" pitchFamily="18" charset="0"/>
                        </a:rPr>
                        <a:t>0,415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sng" strike="noStrike" cap="none" normalizeH="0" baseline="0">
                          <a:ln>
                            <a:noFill/>
                          </a:ln>
                          <a:solidFill>
                            <a:srgbClr val="0000FF"/>
                          </a:solidFill>
                          <a:effectLst/>
                          <a:latin typeface="Times New Roman" panose="02020603050405020304" pitchFamily="18" charset="0"/>
                        </a:rPr>
                        <a:t>ab</a:t>
                      </a:r>
                      <a:endParaRPr kumimoji="0" lang="en-US" altLang="en-US" sz="2000" b="1" i="0" u="none" strike="noStrike" cap="none" normalizeH="0" baseline="0">
                        <a:ln>
                          <a:noFill/>
                        </a:ln>
                        <a:solidFill>
                          <a:srgbClr val="0000FF"/>
                        </a:solidFill>
                        <a:effectLst/>
                        <a:latin typeface="Times New Roman" panose="02020603050405020304" pitchFamily="18" charset="0"/>
                      </a:endParaRPr>
                    </a:p>
                  </a:txBody>
                  <a:tcPr horzOverflow="overflow">
                    <a:lnL w="28575" cap="flat" cmpd="sng" algn="ctr">
                      <a:solidFill>
                        <a:srgbClr val="3333FF"/>
                      </a:solidFill>
                      <a:prstDash val="solid"/>
                      <a:round/>
                      <a:headEnd type="none" w="med" len="med"/>
                      <a:tailEnd type="none" w="med" len="med"/>
                    </a:lnL>
                    <a:lnR w="28575" cap="flat" cmpd="sng" algn="ctr">
                      <a:solidFill>
                        <a:srgbClr val="3333FF"/>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FF"/>
                          </a:solidFill>
                          <a:effectLst/>
                          <a:latin typeface="Times New Roman" panose="02020603050405020304" pitchFamily="18" charset="0"/>
                        </a:rPr>
                        <a:t>0,085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sng" strike="noStrike" cap="none" normalizeH="0" baseline="0">
                          <a:ln>
                            <a:noFill/>
                          </a:ln>
                          <a:solidFill>
                            <a:srgbClr val="0000FF"/>
                          </a:solidFill>
                          <a:effectLst/>
                          <a:latin typeface="Times New Roman" panose="02020603050405020304" pitchFamily="18" charset="0"/>
                        </a:rPr>
                        <a:t>Ab</a:t>
                      </a:r>
                      <a:endParaRPr kumimoji="0" lang="en-US" altLang="en-US" sz="2000" b="1" i="0" u="none" strike="noStrike" cap="none" normalizeH="0" baseline="0">
                        <a:ln>
                          <a:noFill/>
                        </a:ln>
                        <a:solidFill>
                          <a:srgbClr val="0000FF"/>
                        </a:solidFill>
                        <a:effectLst/>
                        <a:latin typeface="Times New Roman" panose="02020603050405020304" pitchFamily="18" charset="0"/>
                      </a:endParaRPr>
                    </a:p>
                  </a:txBody>
                  <a:tcPr horzOverflow="overflow">
                    <a:lnL w="28575" cap="flat" cmpd="sng" algn="ctr">
                      <a:solidFill>
                        <a:srgbClr val="3333FF"/>
                      </a:solidFill>
                      <a:prstDash val="solid"/>
                      <a:round/>
                      <a:headEnd type="none" w="med" len="med"/>
                      <a:tailEnd type="none" w="med" len="med"/>
                    </a:lnL>
                    <a:lnR w="28575" cap="flat" cmpd="sng" algn="ctr">
                      <a:solidFill>
                        <a:srgbClr val="3333FF"/>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FF"/>
                          </a:solidFill>
                          <a:effectLst/>
                          <a:latin typeface="Times New Roman" panose="02020603050405020304" pitchFamily="18" charset="0"/>
                        </a:rPr>
                        <a:t>0,085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sng" strike="noStrike" cap="none" normalizeH="0" baseline="0">
                          <a:ln>
                            <a:noFill/>
                          </a:ln>
                          <a:solidFill>
                            <a:srgbClr val="0000FF"/>
                          </a:solidFill>
                          <a:effectLst/>
                          <a:latin typeface="Times New Roman" panose="02020603050405020304" pitchFamily="18" charset="0"/>
                        </a:rPr>
                        <a:t>aB</a:t>
                      </a:r>
                      <a:endParaRPr kumimoji="0" lang="en-US" altLang="en-US" sz="2000" b="1" i="0" u="none" strike="noStrike" cap="none" normalizeH="0" baseline="0">
                        <a:ln>
                          <a:noFill/>
                        </a:ln>
                        <a:solidFill>
                          <a:srgbClr val="0000FF"/>
                        </a:solidFill>
                        <a:effectLst/>
                        <a:latin typeface="Times New Roman" panose="02020603050405020304" pitchFamily="18" charset="0"/>
                      </a:endParaRPr>
                    </a:p>
                  </a:txBody>
                  <a:tcPr horzOverflow="overflow">
                    <a:lnL w="28575" cap="flat" cmpd="sng" algn="ctr">
                      <a:solidFill>
                        <a:srgbClr val="3333FF"/>
                      </a:solidFill>
                      <a:prstDash val="solid"/>
                      <a:round/>
                      <a:headEnd type="none" w="med" len="med"/>
                      <a:tailEnd type="none" w="med" len="med"/>
                    </a:lnL>
                    <a:lnR w="28575" cap="flat" cmpd="sng" algn="ctr">
                      <a:solidFill>
                        <a:srgbClr val="3333FF"/>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3303955"/>
                  </a:ext>
                </a:extLst>
              </a:tr>
              <a:tr h="1298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sng" strike="noStrike" cap="none" normalizeH="0" baseline="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sng" strike="noStrike" cap="none" normalizeH="0" baseline="0">
                          <a:ln>
                            <a:noFill/>
                          </a:ln>
                          <a:solidFill>
                            <a:srgbClr val="0000FF"/>
                          </a:solidFill>
                          <a:effectLst/>
                          <a:latin typeface="Times New Roman" panose="02020603050405020304" pitchFamily="18" charset="0"/>
                        </a:rPr>
                        <a:t>ab</a:t>
                      </a:r>
                    </a:p>
                  </a:txBody>
                  <a:tcPr horzOverflow="overflow">
                    <a:lnL w="28575" cap="flat" cmpd="sng" algn="ctr">
                      <a:solidFill>
                        <a:srgbClr val="3333FF"/>
                      </a:solidFill>
                      <a:prstDash val="solid"/>
                      <a:round/>
                      <a:headEnd type="none" w="med" len="med"/>
                      <a:tailEnd type="none" w="med" len="med"/>
                    </a:lnL>
                    <a:lnR w="28575" cap="flat" cmpd="sng" algn="ctr">
                      <a:solidFill>
                        <a:srgbClr val="3333FF"/>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FF"/>
                          </a:solidFill>
                          <a:effectLst/>
                          <a:latin typeface="Times New Roman" panose="02020603050405020304" pitchFamily="18" charset="0"/>
                        </a:rPr>
                        <a:t>41,5%</a:t>
                      </a:r>
                      <a:r>
                        <a:rPr kumimoji="0" lang="en-US" altLang="en-US" sz="2000" b="1" i="0" u="sng" strike="noStrike" cap="none" normalizeH="0" baseline="0">
                          <a:ln>
                            <a:noFill/>
                          </a:ln>
                          <a:solidFill>
                            <a:srgbClr val="0000FF"/>
                          </a:solidFill>
                          <a:effectLst/>
                          <a:latin typeface="Times New Roman" panose="02020603050405020304" pitchFamily="18" charset="0"/>
                        </a:rPr>
                        <a:t>AB</a:t>
                      </a:r>
                      <a:endParaRPr kumimoji="0" lang="en-US" altLang="en-US" sz="2000" b="1" i="0" u="none" strike="noStrike" cap="none" normalizeH="0" baseline="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FF"/>
                          </a:solidFill>
                          <a:effectLst/>
                          <a:latin typeface="Times New Roman" panose="02020603050405020304" pitchFamily="18" charset="0"/>
                        </a:rPr>
                        <a:t>           ab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rPr>
                        <a:t>Xám-Dài</a:t>
                      </a:r>
                    </a:p>
                  </a:txBody>
                  <a:tcPr horzOverflow="overflow">
                    <a:lnL w="28575" cap="flat" cmpd="sng" algn="ctr">
                      <a:solidFill>
                        <a:srgbClr val="3333FF"/>
                      </a:solidFill>
                      <a:prstDash val="solid"/>
                      <a:round/>
                      <a:headEnd type="none" w="med" len="med"/>
                      <a:tailEnd type="none" w="med" len="med"/>
                    </a:lnL>
                    <a:lnR w="28575" cap="flat" cmpd="sng" algn="ctr">
                      <a:solidFill>
                        <a:srgbClr val="3333FF"/>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FF"/>
                          </a:solidFill>
                          <a:effectLst/>
                          <a:latin typeface="Times New Roman" panose="02020603050405020304" pitchFamily="18" charset="0"/>
                        </a:rPr>
                        <a:t>41,5%</a:t>
                      </a:r>
                      <a:r>
                        <a:rPr kumimoji="0" lang="en-US" altLang="en-US" sz="2000" b="1" i="0" u="sng" strike="noStrike" cap="none" normalizeH="0" baseline="0">
                          <a:ln>
                            <a:noFill/>
                          </a:ln>
                          <a:solidFill>
                            <a:srgbClr val="0000FF"/>
                          </a:solidFill>
                          <a:effectLst/>
                          <a:latin typeface="Times New Roman" panose="02020603050405020304" pitchFamily="18" charset="0"/>
                        </a:rPr>
                        <a:t>ab</a:t>
                      </a:r>
                      <a:endParaRPr kumimoji="0" lang="en-US" altLang="en-US" sz="2000" b="1" i="0" u="none" strike="noStrike" cap="none" normalizeH="0" baseline="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FF"/>
                          </a:solidFill>
                          <a:effectLst/>
                          <a:latin typeface="Times New Roman" panose="02020603050405020304" pitchFamily="18" charset="0"/>
                        </a:rPr>
                        <a:t>           ab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rPr>
                        <a:t>Đen-Cụt</a:t>
                      </a:r>
                    </a:p>
                  </a:txBody>
                  <a:tcPr horzOverflow="overflow">
                    <a:lnL w="28575" cap="flat" cmpd="sng" algn="ctr">
                      <a:solidFill>
                        <a:srgbClr val="3333FF"/>
                      </a:solidFill>
                      <a:prstDash val="solid"/>
                      <a:round/>
                      <a:headEnd type="none" w="med" len="med"/>
                      <a:tailEnd type="none" w="med" len="med"/>
                    </a:lnL>
                    <a:lnR w="28575" cap="flat" cmpd="sng" algn="ctr">
                      <a:solidFill>
                        <a:srgbClr val="3333FF"/>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FF"/>
                          </a:solidFill>
                          <a:effectLst/>
                          <a:latin typeface="Times New Roman" panose="02020603050405020304" pitchFamily="18" charset="0"/>
                        </a:rPr>
                        <a:t>8,5%</a:t>
                      </a:r>
                      <a:r>
                        <a:rPr kumimoji="0" lang="en-US" altLang="en-US" sz="2000" b="1" i="0" u="sng" strike="noStrike" cap="none" normalizeH="0" baseline="0">
                          <a:ln>
                            <a:noFill/>
                          </a:ln>
                          <a:solidFill>
                            <a:srgbClr val="0000FF"/>
                          </a:solidFill>
                          <a:effectLst/>
                          <a:latin typeface="Times New Roman" panose="02020603050405020304" pitchFamily="18" charset="0"/>
                        </a:rPr>
                        <a:t>Ab</a:t>
                      </a:r>
                      <a:endParaRPr kumimoji="0" lang="en-US" altLang="en-US" sz="2000" b="1" i="0" u="none" strike="noStrike" cap="none" normalizeH="0" baseline="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FF"/>
                          </a:solidFill>
                          <a:effectLst/>
                          <a:latin typeface="Times New Roman" panose="02020603050405020304" pitchFamily="18" charset="0"/>
                        </a:rPr>
                        <a:t>         ab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rPr>
                        <a:t>Xám-Cụt</a:t>
                      </a:r>
                    </a:p>
                  </a:txBody>
                  <a:tcPr horzOverflow="overflow">
                    <a:lnL w="28575" cap="flat" cmpd="sng" algn="ctr">
                      <a:solidFill>
                        <a:srgbClr val="3333FF"/>
                      </a:solidFill>
                      <a:prstDash val="solid"/>
                      <a:round/>
                      <a:headEnd type="none" w="med" len="med"/>
                      <a:tailEnd type="none" w="med" len="med"/>
                    </a:lnL>
                    <a:lnR w="28575" cap="flat" cmpd="sng" algn="ctr">
                      <a:solidFill>
                        <a:srgbClr val="3333FF"/>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rgbClr val="0000FF"/>
                          </a:solidFill>
                          <a:effectLst/>
                          <a:latin typeface="Times New Roman" panose="02020603050405020304" pitchFamily="18" charset="0"/>
                        </a:rPr>
                        <a:t>8,5%</a:t>
                      </a:r>
                      <a:r>
                        <a:rPr kumimoji="0" lang="en-US" altLang="en-US" sz="2000" b="1" i="0" u="sng" strike="noStrike" cap="none" normalizeH="0" baseline="0" dirty="0">
                          <a:ln>
                            <a:noFill/>
                          </a:ln>
                          <a:solidFill>
                            <a:srgbClr val="0000FF"/>
                          </a:solidFill>
                          <a:effectLst/>
                          <a:latin typeface="Times New Roman" panose="02020603050405020304" pitchFamily="18" charset="0"/>
                        </a:rPr>
                        <a:t>aB</a:t>
                      </a:r>
                      <a:endParaRPr kumimoji="0" lang="en-US" altLang="en-US" sz="2000" b="1" i="0" u="none" strike="noStrike" cap="none" normalizeH="0" baseline="0" dirty="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rgbClr val="0000FF"/>
                          </a:solidFill>
                          <a:effectLst/>
                          <a:latin typeface="Times New Roman" panose="02020603050405020304" pitchFamily="18" charset="0"/>
                        </a:rPr>
                        <a:t>         ab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a:ln>
                            <a:noFill/>
                          </a:ln>
                          <a:solidFill>
                            <a:schemeClr val="tx1"/>
                          </a:solidFill>
                          <a:effectLst/>
                          <a:latin typeface="Times New Roman" panose="02020603050405020304" pitchFamily="18" charset="0"/>
                        </a:rPr>
                        <a:t>Đen-Dài</a:t>
                      </a:r>
                      <a:endParaRPr kumimoji="0" lang="en-US" altLang="en-US" sz="2000" b="1" i="0" u="none" strike="noStrike" cap="none" normalizeH="0" baseline="0" dirty="0">
                        <a:ln>
                          <a:noFill/>
                        </a:ln>
                        <a:solidFill>
                          <a:schemeClr val="tx1"/>
                        </a:solidFill>
                        <a:effectLst/>
                        <a:latin typeface="Times New Roman" panose="02020603050405020304" pitchFamily="18" charset="0"/>
                      </a:endParaRPr>
                    </a:p>
                  </a:txBody>
                  <a:tcPr horzOverflow="overflow">
                    <a:lnL w="28575" cap="flat" cmpd="sng" algn="ctr">
                      <a:solidFill>
                        <a:srgbClr val="3333FF"/>
                      </a:solidFill>
                      <a:prstDash val="solid"/>
                      <a:round/>
                      <a:headEnd type="none" w="med" len="med"/>
                      <a:tailEnd type="none" w="med" len="med"/>
                    </a:lnL>
                    <a:lnR w="28575" cap="flat" cmpd="sng" algn="ctr">
                      <a:solidFill>
                        <a:srgbClr val="3333FF"/>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7815"/>
                  </a:ext>
                </a:extLst>
              </a:tr>
            </a:tbl>
          </a:graphicData>
        </a:graphic>
      </p:graphicFrame>
      <p:grpSp>
        <p:nvGrpSpPr>
          <p:cNvPr id="50269" name="Group 93">
            <a:extLst>
              <a:ext uri="{FF2B5EF4-FFF2-40B4-BE49-F238E27FC236}">
                <a16:creationId xmlns:a16="http://schemas.microsoft.com/office/drawing/2014/main" id="{2EDA94B4-A259-46C8-A2F6-AE0C33A10E6F}"/>
              </a:ext>
            </a:extLst>
          </p:cNvPr>
          <p:cNvGrpSpPr>
            <a:grpSpLocks/>
          </p:cNvGrpSpPr>
          <p:nvPr/>
        </p:nvGrpSpPr>
        <p:grpSpPr bwMode="auto">
          <a:xfrm>
            <a:off x="2133600" y="5029200"/>
            <a:ext cx="304800" cy="381000"/>
            <a:chOff x="2016" y="2688"/>
            <a:chExt cx="536" cy="960"/>
          </a:xfrm>
        </p:grpSpPr>
        <p:sp>
          <p:nvSpPr>
            <p:cNvPr id="50270" name="Oval 94">
              <a:extLst>
                <a:ext uri="{FF2B5EF4-FFF2-40B4-BE49-F238E27FC236}">
                  <a16:creationId xmlns:a16="http://schemas.microsoft.com/office/drawing/2014/main" id="{7280093A-995E-43C4-93C3-81F30A610ADA}"/>
                </a:ext>
              </a:extLst>
            </p:cNvPr>
            <p:cNvSpPr>
              <a:spLocks noChangeArrowheads="1"/>
            </p:cNvSpPr>
            <p:nvPr/>
          </p:nvSpPr>
          <p:spPr bwMode="auto">
            <a:xfrm>
              <a:off x="2016" y="2688"/>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altLang="en-US" sz="1800" b="0">
                <a:latin typeface="Arial" panose="020B0604020202020204" pitchFamily="34" charset="0"/>
              </a:endParaRPr>
            </a:p>
          </p:txBody>
        </p:sp>
        <p:sp>
          <p:nvSpPr>
            <p:cNvPr id="50271" name="Line 95">
              <a:extLst>
                <a:ext uri="{FF2B5EF4-FFF2-40B4-BE49-F238E27FC236}">
                  <a16:creationId xmlns:a16="http://schemas.microsoft.com/office/drawing/2014/main" id="{A69D237A-C375-4B17-AF71-FC9931D559FF}"/>
                </a:ext>
              </a:extLst>
            </p:cNvPr>
            <p:cNvSpPr>
              <a:spLocks noChangeShapeType="1"/>
            </p:cNvSpPr>
            <p:nvPr/>
          </p:nvSpPr>
          <p:spPr bwMode="auto">
            <a:xfrm>
              <a:off x="2288" y="3216"/>
              <a:ext cx="0" cy="43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272" name="Line 96">
              <a:extLst>
                <a:ext uri="{FF2B5EF4-FFF2-40B4-BE49-F238E27FC236}">
                  <a16:creationId xmlns:a16="http://schemas.microsoft.com/office/drawing/2014/main" id="{2C407AC0-7350-460C-9008-AF9E0FF2A3EF}"/>
                </a:ext>
              </a:extLst>
            </p:cNvPr>
            <p:cNvSpPr>
              <a:spLocks noChangeShapeType="1"/>
            </p:cNvSpPr>
            <p:nvPr/>
          </p:nvSpPr>
          <p:spPr bwMode="auto">
            <a:xfrm>
              <a:off x="2024" y="3408"/>
              <a:ext cx="52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50273" name="Group 97">
            <a:extLst>
              <a:ext uri="{FF2B5EF4-FFF2-40B4-BE49-F238E27FC236}">
                <a16:creationId xmlns:a16="http://schemas.microsoft.com/office/drawing/2014/main" id="{314655CF-BD0D-4D4F-8356-C8B95D18C97A}"/>
              </a:ext>
            </a:extLst>
          </p:cNvPr>
          <p:cNvGrpSpPr>
            <a:grpSpLocks/>
          </p:cNvGrpSpPr>
          <p:nvPr/>
        </p:nvGrpSpPr>
        <p:grpSpPr bwMode="auto">
          <a:xfrm rot="-1032052">
            <a:off x="1092199" y="5185474"/>
            <a:ext cx="406400" cy="384175"/>
            <a:chOff x="1200" y="2496"/>
            <a:chExt cx="864" cy="672"/>
          </a:xfrm>
        </p:grpSpPr>
        <p:sp>
          <p:nvSpPr>
            <p:cNvPr id="50274" name="Oval 98">
              <a:extLst>
                <a:ext uri="{FF2B5EF4-FFF2-40B4-BE49-F238E27FC236}">
                  <a16:creationId xmlns:a16="http://schemas.microsoft.com/office/drawing/2014/main" id="{1CC1C2FD-CD86-4E94-813E-F6671D130D81}"/>
                </a:ext>
              </a:extLst>
            </p:cNvPr>
            <p:cNvSpPr>
              <a:spLocks noChangeArrowheads="1"/>
            </p:cNvSpPr>
            <p:nvPr/>
          </p:nvSpPr>
          <p:spPr bwMode="auto">
            <a:xfrm>
              <a:off x="1200" y="2640"/>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altLang="en-US" sz="1800" b="0">
                <a:latin typeface="Arial" panose="020B0604020202020204" pitchFamily="34" charset="0"/>
              </a:endParaRPr>
            </a:p>
          </p:txBody>
        </p:sp>
        <p:sp>
          <p:nvSpPr>
            <p:cNvPr id="50275" name="Line 99">
              <a:extLst>
                <a:ext uri="{FF2B5EF4-FFF2-40B4-BE49-F238E27FC236}">
                  <a16:creationId xmlns:a16="http://schemas.microsoft.com/office/drawing/2014/main" id="{A48E521E-5D97-4F3F-B393-054E0913F4D2}"/>
                </a:ext>
              </a:extLst>
            </p:cNvPr>
            <p:cNvSpPr>
              <a:spLocks noChangeShapeType="1"/>
            </p:cNvSpPr>
            <p:nvPr/>
          </p:nvSpPr>
          <p:spPr bwMode="auto">
            <a:xfrm flipV="1">
              <a:off x="1680" y="2496"/>
              <a:ext cx="384" cy="2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277" name="Text Box 101">
            <a:extLst>
              <a:ext uri="{FF2B5EF4-FFF2-40B4-BE49-F238E27FC236}">
                <a16:creationId xmlns:a16="http://schemas.microsoft.com/office/drawing/2014/main" id="{9494CAF5-54A9-431C-B15E-2B68210EE716}"/>
              </a:ext>
            </a:extLst>
          </p:cNvPr>
          <p:cNvSpPr txBox="1">
            <a:spLocks noChangeArrowheads="1"/>
          </p:cNvSpPr>
          <p:nvPr/>
        </p:nvSpPr>
        <p:spPr bwMode="auto">
          <a:xfrm>
            <a:off x="381000" y="4572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panose="020B0604020202020204" pitchFamily="34" charset="0"/>
              </a:rPr>
              <a:t>F</a:t>
            </a:r>
            <a:r>
              <a:rPr lang="en-US" altLang="en-US" sz="2400" baseline="-25000">
                <a:cs typeface="Arial" panose="020B0604020202020204" pitchFamily="34" charset="0"/>
              </a:rPr>
              <a:t>a :</a:t>
            </a:r>
            <a:endParaRPr lang="en-US" altLang="en-US" sz="2400">
              <a:cs typeface="Arial" panose="020B0604020202020204" pitchFamily="34" charset="0"/>
            </a:endParaRPr>
          </a:p>
        </p:txBody>
      </p:sp>
      <p:sp>
        <p:nvSpPr>
          <p:cNvPr id="50279" name="Line 103">
            <a:extLst>
              <a:ext uri="{FF2B5EF4-FFF2-40B4-BE49-F238E27FC236}">
                <a16:creationId xmlns:a16="http://schemas.microsoft.com/office/drawing/2014/main" id="{FD09C727-C169-4B1E-AD30-34FA07AD2E43}"/>
              </a:ext>
            </a:extLst>
          </p:cNvPr>
          <p:cNvSpPr>
            <a:spLocks noChangeShapeType="1"/>
          </p:cNvSpPr>
          <p:nvPr/>
        </p:nvSpPr>
        <p:spPr bwMode="auto">
          <a:xfrm>
            <a:off x="4191000" y="4038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80" name="Line 104">
            <a:extLst>
              <a:ext uri="{FF2B5EF4-FFF2-40B4-BE49-F238E27FC236}">
                <a16:creationId xmlns:a16="http://schemas.microsoft.com/office/drawing/2014/main" id="{43F28660-0B75-4C42-BCAC-1AEAE47317AA}"/>
              </a:ext>
            </a:extLst>
          </p:cNvPr>
          <p:cNvSpPr>
            <a:spLocks noChangeShapeType="1"/>
          </p:cNvSpPr>
          <p:nvPr/>
        </p:nvSpPr>
        <p:spPr bwMode="auto">
          <a:xfrm>
            <a:off x="4191000" y="16764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0200"/>
                                        </p:tgtEl>
                                        <p:attrNameLst>
                                          <p:attrName>style.visibility</p:attrName>
                                        </p:attrNameLst>
                                      </p:cBhvr>
                                      <p:to>
                                        <p:strVal val="visible"/>
                                      </p:to>
                                    </p:set>
                                    <p:animEffect transition="in" filter="diamond(in)">
                                      <p:cBhvr>
                                        <p:cTn id="7" dur="2000"/>
                                        <p:tgtEl>
                                          <p:spTgt spid="50200"/>
                                        </p:tgtEl>
                                      </p:cBhvr>
                                    </p:animEffect>
                                  </p:childTnLst>
                                </p:cTn>
                              </p:par>
                              <p:par>
                                <p:cTn id="8" presetID="8" presetClass="entr" presetSubtype="16" fill="hold" nodeType="withEffect">
                                  <p:stCondLst>
                                    <p:cond delay="0"/>
                                  </p:stCondLst>
                                  <p:childTnLst>
                                    <p:set>
                                      <p:cBhvr>
                                        <p:cTn id="9" dur="1" fill="hold">
                                          <p:stCondLst>
                                            <p:cond delay="0"/>
                                          </p:stCondLst>
                                        </p:cTn>
                                        <p:tgtEl>
                                          <p:spTgt spid="50201"/>
                                        </p:tgtEl>
                                        <p:attrNameLst>
                                          <p:attrName>style.visibility</p:attrName>
                                        </p:attrNameLst>
                                      </p:cBhvr>
                                      <p:to>
                                        <p:strVal val="visible"/>
                                      </p:to>
                                    </p:set>
                                    <p:animEffect transition="in" filter="diamond(in)">
                                      <p:cBhvr>
                                        <p:cTn id="10" dur="2000"/>
                                        <p:tgtEl>
                                          <p:spTgt spid="5020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0206"/>
                                        </p:tgtEl>
                                        <p:attrNameLst>
                                          <p:attrName>style.visibility</p:attrName>
                                        </p:attrNameLst>
                                      </p:cBhvr>
                                      <p:to>
                                        <p:strVal val="visible"/>
                                      </p:to>
                                    </p:set>
                                    <p:animEffect transition="in" filter="diamond(in)">
                                      <p:cBhvr>
                                        <p:cTn id="13" dur="2000"/>
                                        <p:tgtEl>
                                          <p:spTgt spid="5020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0205"/>
                                        </p:tgtEl>
                                        <p:attrNameLst>
                                          <p:attrName>style.visibility</p:attrName>
                                        </p:attrNameLst>
                                      </p:cBhvr>
                                      <p:to>
                                        <p:strVal val="visible"/>
                                      </p:to>
                                    </p:set>
                                    <p:animEffect transition="in" filter="diamond(in)">
                                      <p:cBhvr>
                                        <p:cTn id="16" dur="2000"/>
                                        <p:tgtEl>
                                          <p:spTgt spid="50205"/>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50207"/>
                                        </p:tgtEl>
                                        <p:attrNameLst>
                                          <p:attrName>style.visibility</p:attrName>
                                        </p:attrNameLst>
                                      </p:cBhvr>
                                      <p:to>
                                        <p:strVal val="visible"/>
                                      </p:to>
                                    </p:set>
                                    <p:animEffect transition="in" filter="diamond(in)">
                                      <p:cBhvr>
                                        <p:cTn id="19" dur="2000"/>
                                        <p:tgtEl>
                                          <p:spTgt spid="50207"/>
                                        </p:tgtEl>
                                      </p:cBhvr>
                                    </p:animEffect>
                                  </p:childTnLst>
                                </p:cTn>
                              </p:par>
                              <p:par>
                                <p:cTn id="20" presetID="8" presetClass="entr" presetSubtype="16" fill="hold" nodeType="withEffect">
                                  <p:stCondLst>
                                    <p:cond delay="0"/>
                                  </p:stCondLst>
                                  <p:childTnLst>
                                    <p:set>
                                      <p:cBhvr>
                                        <p:cTn id="21" dur="1" fill="hold">
                                          <p:stCondLst>
                                            <p:cond delay="0"/>
                                          </p:stCondLst>
                                        </p:cTn>
                                        <p:tgtEl>
                                          <p:spTgt spid="50280"/>
                                        </p:tgtEl>
                                        <p:attrNameLst>
                                          <p:attrName>style.visibility</p:attrName>
                                        </p:attrNameLst>
                                      </p:cBhvr>
                                      <p:to>
                                        <p:strVal val="visible"/>
                                      </p:to>
                                    </p:set>
                                    <p:animEffect transition="in" filter="diamond(in)">
                                      <p:cBhvr>
                                        <p:cTn id="22" dur="2000"/>
                                        <p:tgtEl>
                                          <p:spTgt spid="50280"/>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50208"/>
                                        </p:tgtEl>
                                        <p:attrNameLst>
                                          <p:attrName>style.visibility</p:attrName>
                                        </p:attrNameLst>
                                      </p:cBhvr>
                                      <p:to>
                                        <p:strVal val="visible"/>
                                      </p:to>
                                    </p:set>
                                    <p:animEffect transition="in" filter="diamond(in)">
                                      <p:cBhvr>
                                        <p:cTn id="25" dur="2000"/>
                                        <p:tgtEl>
                                          <p:spTgt spid="50208"/>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0209"/>
                                        </p:tgtEl>
                                        <p:attrNameLst>
                                          <p:attrName>style.visibility</p:attrName>
                                        </p:attrNameLst>
                                      </p:cBhvr>
                                      <p:to>
                                        <p:strVal val="visible"/>
                                      </p:to>
                                    </p:set>
                                    <p:animEffect transition="in" filter="diamond(in)">
                                      <p:cBhvr>
                                        <p:cTn id="28" dur="2000"/>
                                        <p:tgtEl>
                                          <p:spTgt spid="50209"/>
                                        </p:tgtEl>
                                      </p:cBhvr>
                                    </p:animEffect>
                                  </p:childTnLst>
                                </p:cTn>
                              </p:par>
                              <p:par>
                                <p:cTn id="29" presetID="8" presetClass="entr" presetSubtype="16" fill="hold" nodeType="withEffect">
                                  <p:stCondLst>
                                    <p:cond delay="0"/>
                                  </p:stCondLst>
                                  <p:childTnLst>
                                    <p:set>
                                      <p:cBhvr>
                                        <p:cTn id="30" dur="1" fill="hold">
                                          <p:stCondLst>
                                            <p:cond delay="0"/>
                                          </p:stCondLst>
                                        </p:cTn>
                                        <p:tgtEl>
                                          <p:spTgt spid="50210"/>
                                        </p:tgtEl>
                                        <p:attrNameLst>
                                          <p:attrName>style.visibility</p:attrName>
                                        </p:attrNameLst>
                                      </p:cBhvr>
                                      <p:to>
                                        <p:strVal val="visible"/>
                                      </p:to>
                                    </p:set>
                                    <p:animEffect transition="in" filter="diamond(in)">
                                      <p:cBhvr>
                                        <p:cTn id="31" dur="2000"/>
                                        <p:tgtEl>
                                          <p:spTgt spid="502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0213"/>
                                        </p:tgtEl>
                                        <p:attrNameLst>
                                          <p:attrName>style.visibility</p:attrName>
                                        </p:attrNameLst>
                                      </p:cBhvr>
                                      <p:to>
                                        <p:strVal val="visible"/>
                                      </p:to>
                                    </p:set>
                                    <p:animEffect transition="in" filter="dissolve">
                                      <p:cBhvr>
                                        <p:cTn id="36" dur="500"/>
                                        <p:tgtEl>
                                          <p:spTgt spid="5021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0214"/>
                                        </p:tgtEl>
                                        <p:attrNameLst>
                                          <p:attrName>style.visibility</p:attrName>
                                        </p:attrNameLst>
                                      </p:cBhvr>
                                      <p:to>
                                        <p:strVal val="visible"/>
                                      </p:to>
                                    </p:set>
                                    <p:animEffect transition="in" filter="dissolve">
                                      <p:cBhvr>
                                        <p:cTn id="39" dur="500"/>
                                        <p:tgtEl>
                                          <p:spTgt spid="5021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50226"/>
                                        </p:tgtEl>
                                        <p:attrNameLst>
                                          <p:attrName>style.visibility</p:attrName>
                                        </p:attrNameLst>
                                      </p:cBhvr>
                                      <p:to>
                                        <p:strVal val="visible"/>
                                      </p:to>
                                    </p:set>
                                    <p:animEffect transition="in" filter="dissolve">
                                      <p:cBhvr>
                                        <p:cTn id="42" dur="500"/>
                                        <p:tgtEl>
                                          <p:spTgt spid="5022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50215"/>
                                        </p:tgtEl>
                                        <p:attrNameLst>
                                          <p:attrName>style.visibility</p:attrName>
                                        </p:attrNameLst>
                                      </p:cBhvr>
                                      <p:to>
                                        <p:strVal val="visible"/>
                                      </p:to>
                                    </p:set>
                                    <p:anim calcmode="lin" valueType="num">
                                      <p:cBhvr>
                                        <p:cTn id="47" dur="500" fill="hold"/>
                                        <p:tgtEl>
                                          <p:spTgt spid="50215"/>
                                        </p:tgtEl>
                                        <p:attrNameLst>
                                          <p:attrName>ppt_w</p:attrName>
                                        </p:attrNameLst>
                                      </p:cBhvr>
                                      <p:tavLst>
                                        <p:tav tm="0">
                                          <p:val>
                                            <p:fltVal val="0"/>
                                          </p:val>
                                        </p:tav>
                                        <p:tav tm="100000">
                                          <p:val>
                                            <p:strVal val="#ppt_w"/>
                                          </p:val>
                                        </p:tav>
                                      </p:tavLst>
                                    </p:anim>
                                    <p:anim calcmode="lin" valueType="num">
                                      <p:cBhvr>
                                        <p:cTn id="48" dur="500" fill="hold"/>
                                        <p:tgtEl>
                                          <p:spTgt spid="50215"/>
                                        </p:tgtEl>
                                        <p:attrNameLst>
                                          <p:attrName>ppt_h</p:attrName>
                                        </p:attrNameLst>
                                      </p:cBhvr>
                                      <p:tavLst>
                                        <p:tav tm="0">
                                          <p:val>
                                            <p:fltVal val="0"/>
                                          </p:val>
                                        </p:tav>
                                        <p:tav tm="100000">
                                          <p:val>
                                            <p:strVal val="#ppt_h"/>
                                          </p:val>
                                        </p:tav>
                                      </p:tavLst>
                                    </p:anim>
                                    <p:animEffect transition="in" filter="fade">
                                      <p:cBhvr>
                                        <p:cTn id="49" dur="500"/>
                                        <p:tgtEl>
                                          <p:spTgt spid="50215"/>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50225"/>
                                        </p:tgtEl>
                                        <p:attrNameLst>
                                          <p:attrName>style.visibility</p:attrName>
                                        </p:attrNameLst>
                                      </p:cBhvr>
                                      <p:to>
                                        <p:strVal val="visible"/>
                                      </p:to>
                                    </p:set>
                                    <p:anim calcmode="lin" valueType="num">
                                      <p:cBhvr>
                                        <p:cTn id="52" dur="500" fill="hold"/>
                                        <p:tgtEl>
                                          <p:spTgt spid="50225"/>
                                        </p:tgtEl>
                                        <p:attrNameLst>
                                          <p:attrName>ppt_w</p:attrName>
                                        </p:attrNameLst>
                                      </p:cBhvr>
                                      <p:tavLst>
                                        <p:tav tm="0">
                                          <p:val>
                                            <p:fltVal val="0"/>
                                          </p:val>
                                        </p:tav>
                                        <p:tav tm="100000">
                                          <p:val>
                                            <p:strVal val="#ppt_w"/>
                                          </p:val>
                                        </p:tav>
                                      </p:tavLst>
                                    </p:anim>
                                    <p:anim calcmode="lin" valueType="num">
                                      <p:cBhvr>
                                        <p:cTn id="53" dur="500" fill="hold"/>
                                        <p:tgtEl>
                                          <p:spTgt spid="50225"/>
                                        </p:tgtEl>
                                        <p:attrNameLst>
                                          <p:attrName>ppt_h</p:attrName>
                                        </p:attrNameLst>
                                      </p:cBhvr>
                                      <p:tavLst>
                                        <p:tav tm="0">
                                          <p:val>
                                            <p:fltVal val="0"/>
                                          </p:val>
                                        </p:tav>
                                        <p:tav tm="100000">
                                          <p:val>
                                            <p:strVal val="#ppt_h"/>
                                          </p:val>
                                        </p:tav>
                                      </p:tavLst>
                                    </p:anim>
                                    <p:animEffect transition="in" filter="fade">
                                      <p:cBhvr>
                                        <p:cTn id="54" dur="500"/>
                                        <p:tgtEl>
                                          <p:spTgt spid="50225"/>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50216"/>
                                        </p:tgtEl>
                                        <p:attrNameLst>
                                          <p:attrName>style.visibility</p:attrName>
                                        </p:attrNameLst>
                                      </p:cBhvr>
                                      <p:to>
                                        <p:strVal val="visible"/>
                                      </p:to>
                                    </p:set>
                                    <p:anim calcmode="lin" valueType="num">
                                      <p:cBhvr>
                                        <p:cTn id="57" dur="500" fill="hold"/>
                                        <p:tgtEl>
                                          <p:spTgt spid="50216"/>
                                        </p:tgtEl>
                                        <p:attrNameLst>
                                          <p:attrName>ppt_w</p:attrName>
                                        </p:attrNameLst>
                                      </p:cBhvr>
                                      <p:tavLst>
                                        <p:tav tm="0">
                                          <p:val>
                                            <p:fltVal val="0"/>
                                          </p:val>
                                        </p:tav>
                                        <p:tav tm="100000">
                                          <p:val>
                                            <p:strVal val="#ppt_w"/>
                                          </p:val>
                                        </p:tav>
                                      </p:tavLst>
                                    </p:anim>
                                    <p:anim calcmode="lin" valueType="num">
                                      <p:cBhvr>
                                        <p:cTn id="58" dur="500" fill="hold"/>
                                        <p:tgtEl>
                                          <p:spTgt spid="50216"/>
                                        </p:tgtEl>
                                        <p:attrNameLst>
                                          <p:attrName>ppt_h</p:attrName>
                                        </p:attrNameLst>
                                      </p:cBhvr>
                                      <p:tavLst>
                                        <p:tav tm="0">
                                          <p:val>
                                            <p:fltVal val="0"/>
                                          </p:val>
                                        </p:tav>
                                        <p:tav tm="100000">
                                          <p:val>
                                            <p:strVal val="#ppt_h"/>
                                          </p:val>
                                        </p:tav>
                                      </p:tavLst>
                                    </p:anim>
                                    <p:animEffect transition="in" filter="fade">
                                      <p:cBhvr>
                                        <p:cTn id="59" dur="500"/>
                                        <p:tgtEl>
                                          <p:spTgt spid="5021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0227"/>
                                        </p:tgtEl>
                                        <p:attrNameLst>
                                          <p:attrName>style.visibility</p:attrName>
                                        </p:attrNameLst>
                                      </p:cBhvr>
                                      <p:to>
                                        <p:strVal val="visible"/>
                                      </p:to>
                                    </p:set>
                                    <p:anim calcmode="lin" valueType="num">
                                      <p:cBhvr additive="base">
                                        <p:cTn id="64" dur="500" fill="hold"/>
                                        <p:tgtEl>
                                          <p:spTgt spid="50227"/>
                                        </p:tgtEl>
                                        <p:attrNameLst>
                                          <p:attrName>ppt_x</p:attrName>
                                        </p:attrNameLst>
                                      </p:cBhvr>
                                      <p:tavLst>
                                        <p:tav tm="0">
                                          <p:val>
                                            <p:strVal val="#ppt_x"/>
                                          </p:val>
                                        </p:tav>
                                        <p:tav tm="100000">
                                          <p:val>
                                            <p:strVal val="#ppt_x"/>
                                          </p:val>
                                        </p:tav>
                                      </p:tavLst>
                                    </p:anim>
                                    <p:anim calcmode="lin" valueType="num">
                                      <p:cBhvr additive="base">
                                        <p:cTn id="65" dur="500" fill="hold"/>
                                        <p:tgtEl>
                                          <p:spTgt spid="50227"/>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0" presetClass="entr" presetSubtype="0" fill="hold" nodeType="clickEffect">
                                  <p:stCondLst>
                                    <p:cond delay="0"/>
                                  </p:stCondLst>
                                  <p:childTnLst>
                                    <p:set>
                                      <p:cBhvr>
                                        <p:cTn id="69" dur="1" fill="hold">
                                          <p:stCondLst>
                                            <p:cond delay="0"/>
                                          </p:stCondLst>
                                        </p:cTn>
                                        <p:tgtEl>
                                          <p:spTgt spid="50228"/>
                                        </p:tgtEl>
                                        <p:attrNameLst>
                                          <p:attrName>style.visibility</p:attrName>
                                        </p:attrNameLst>
                                      </p:cBhvr>
                                      <p:to>
                                        <p:strVal val="visible"/>
                                      </p:to>
                                    </p:set>
                                    <p:animEffect transition="in" filter="wedge">
                                      <p:cBhvr>
                                        <p:cTn id="70" dur="2000"/>
                                        <p:tgtEl>
                                          <p:spTgt spid="50228"/>
                                        </p:tgtEl>
                                      </p:cBhvr>
                                    </p:animEffect>
                                  </p:childTnLst>
                                </p:cTn>
                              </p:par>
                              <p:par>
                                <p:cTn id="71" presetID="20" presetClass="entr" presetSubtype="0" fill="hold" grpId="0" nodeType="withEffect">
                                  <p:stCondLst>
                                    <p:cond delay="0"/>
                                  </p:stCondLst>
                                  <p:childTnLst>
                                    <p:set>
                                      <p:cBhvr>
                                        <p:cTn id="72" dur="1" fill="hold">
                                          <p:stCondLst>
                                            <p:cond delay="0"/>
                                          </p:stCondLst>
                                        </p:cTn>
                                        <p:tgtEl>
                                          <p:spTgt spid="50232"/>
                                        </p:tgtEl>
                                        <p:attrNameLst>
                                          <p:attrName>style.visibility</p:attrName>
                                        </p:attrNameLst>
                                      </p:cBhvr>
                                      <p:to>
                                        <p:strVal val="visible"/>
                                      </p:to>
                                    </p:set>
                                    <p:animEffect transition="in" filter="wedge">
                                      <p:cBhvr>
                                        <p:cTn id="73" dur="2000"/>
                                        <p:tgtEl>
                                          <p:spTgt spid="50232"/>
                                        </p:tgtEl>
                                      </p:cBhvr>
                                    </p:animEffect>
                                  </p:childTnLst>
                                </p:cTn>
                              </p:par>
                              <p:par>
                                <p:cTn id="74" presetID="20" presetClass="entr" presetSubtype="0" fill="hold" grpId="0" nodeType="withEffect">
                                  <p:stCondLst>
                                    <p:cond delay="0"/>
                                  </p:stCondLst>
                                  <p:childTnLst>
                                    <p:set>
                                      <p:cBhvr>
                                        <p:cTn id="75" dur="1" fill="hold">
                                          <p:stCondLst>
                                            <p:cond delay="0"/>
                                          </p:stCondLst>
                                        </p:cTn>
                                        <p:tgtEl>
                                          <p:spTgt spid="50233"/>
                                        </p:tgtEl>
                                        <p:attrNameLst>
                                          <p:attrName>style.visibility</p:attrName>
                                        </p:attrNameLst>
                                      </p:cBhvr>
                                      <p:to>
                                        <p:strVal val="visible"/>
                                      </p:to>
                                    </p:set>
                                    <p:animEffect transition="in" filter="wedge">
                                      <p:cBhvr>
                                        <p:cTn id="76" dur="2000"/>
                                        <p:tgtEl>
                                          <p:spTgt spid="50233"/>
                                        </p:tgtEl>
                                      </p:cBhvr>
                                    </p:animEffect>
                                  </p:childTnLst>
                                </p:cTn>
                              </p:par>
                              <p:par>
                                <p:cTn id="77" presetID="20" presetClass="entr" presetSubtype="0" fill="hold" grpId="0" nodeType="withEffect">
                                  <p:stCondLst>
                                    <p:cond delay="0"/>
                                  </p:stCondLst>
                                  <p:childTnLst>
                                    <p:set>
                                      <p:cBhvr>
                                        <p:cTn id="78" dur="1" fill="hold">
                                          <p:stCondLst>
                                            <p:cond delay="0"/>
                                          </p:stCondLst>
                                        </p:cTn>
                                        <p:tgtEl>
                                          <p:spTgt spid="50239"/>
                                        </p:tgtEl>
                                        <p:attrNameLst>
                                          <p:attrName>style.visibility</p:attrName>
                                        </p:attrNameLst>
                                      </p:cBhvr>
                                      <p:to>
                                        <p:strVal val="visible"/>
                                      </p:to>
                                    </p:set>
                                    <p:animEffect transition="in" filter="wedge">
                                      <p:cBhvr>
                                        <p:cTn id="79" dur="2000"/>
                                        <p:tgtEl>
                                          <p:spTgt spid="50239"/>
                                        </p:tgtEl>
                                      </p:cBhvr>
                                    </p:animEffect>
                                  </p:childTnLst>
                                </p:cTn>
                              </p:par>
                              <p:par>
                                <p:cTn id="80" presetID="20" presetClass="entr" presetSubtype="0" fill="hold" grpId="0" nodeType="withEffect">
                                  <p:stCondLst>
                                    <p:cond delay="0"/>
                                  </p:stCondLst>
                                  <p:childTnLst>
                                    <p:set>
                                      <p:cBhvr>
                                        <p:cTn id="81" dur="1" fill="hold">
                                          <p:stCondLst>
                                            <p:cond delay="0"/>
                                          </p:stCondLst>
                                        </p:cTn>
                                        <p:tgtEl>
                                          <p:spTgt spid="50234"/>
                                        </p:tgtEl>
                                        <p:attrNameLst>
                                          <p:attrName>style.visibility</p:attrName>
                                        </p:attrNameLst>
                                      </p:cBhvr>
                                      <p:to>
                                        <p:strVal val="visible"/>
                                      </p:to>
                                    </p:set>
                                    <p:animEffect transition="in" filter="wedge">
                                      <p:cBhvr>
                                        <p:cTn id="82" dur="2000"/>
                                        <p:tgtEl>
                                          <p:spTgt spid="50234"/>
                                        </p:tgtEl>
                                      </p:cBhvr>
                                    </p:animEffect>
                                  </p:childTnLst>
                                </p:cTn>
                              </p:par>
                              <p:par>
                                <p:cTn id="83" presetID="20" presetClass="entr" presetSubtype="0" fill="hold" nodeType="withEffect">
                                  <p:stCondLst>
                                    <p:cond delay="0"/>
                                  </p:stCondLst>
                                  <p:childTnLst>
                                    <p:set>
                                      <p:cBhvr>
                                        <p:cTn id="84" dur="1" fill="hold">
                                          <p:stCondLst>
                                            <p:cond delay="0"/>
                                          </p:stCondLst>
                                        </p:cTn>
                                        <p:tgtEl>
                                          <p:spTgt spid="50236"/>
                                        </p:tgtEl>
                                        <p:attrNameLst>
                                          <p:attrName>style.visibility</p:attrName>
                                        </p:attrNameLst>
                                      </p:cBhvr>
                                      <p:to>
                                        <p:strVal val="visible"/>
                                      </p:to>
                                    </p:set>
                                    <p:animEffect transition="in" filter="wedge">
                                      <p:cBhvr>
                                        <p:cTn id="85" dur="2000"/>
                                        <p:tgtEl>
                                          <p:spTgt spid="50236"/>
                                        </p:tgtEl>
                                      </p:cBhvr>
                                    </p:animEffect>
                                  </p:childTnLst>
                                </p:cTn>
                              </p:par>
                              <p:par>
                                <p:cTn id="86" presetID="20" presetClass="entr" presetSubtype="0" fill="hold" grpId="0" nodeType="withEffect">
                                  <p:stCondLst>
                                    <p:cond delay="0"/>
                                  </p:stCondLst>
                                  <p:childTnLst>
                                    <p:set>
                                      <p:cBhvr>
                                        <p:cTn id="87" dur="1" fill="hold">
                                          <p:stCondLst>
                                            <p:cond delay="0"/>
                                          </p:stCondLst>
                                        </p:cTn>
                                        <p:tgtEl>
                                          <p:spTgt spid="50235"/>
                                        </p:tgtEl>
                                        <p:attrNameLst>
                                          <p:attrName>style.visibility</p:attrName>
                                        </p:attrNameLst>
                                      </p:cBhvr>
                                      <p:to>
                                        <p:strVal val="visible"/>
                                      </p:to>
                                    </p:set>
                                    <p:animEffect transition="in" filter="wedge">
                                      <p:cBhvr>
                                        <p:cTn id="88" dur="2000"/>
                                        <p:tgtEl>
                                          <p:spTgt spid="5023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50240"/>
                                        </p:tgtEl>
                                        <p:attrNameLst>
                                          <p:attrName>style.visibility</p:attrName>
                                        </p:attrNameLst>
                                      </p:cBhvr>
                                      <p:to>
                                        <p:strVal val="visible"/>
                                      </p:to>
                                    </p:set>
                                    <p:anim calcmode="lin" valueType="num">
                                      <p:cBhvr additive="base">
                                        <p:cTn id="93" dur="500" fill="hold"/>
                                        <p:tgtEl>
                                          <p:spTgt spid="50240"/>
                                        </p:tgtEl>
                                        <p:attrNameLst>
                                          <p:attrName>ppt_x</p:attrName>
                                        </p:attrNameLst>
                                      </p:cBhvr>
                                      <p:tavLst>
                                        <p:tav tm="0">
                                          <p:val>
                                            <p:strVal val="#ppt_x"/>
                                          </p:val>
                                        </p:tav>
                                        <p:tav tm="100000">
                                          <p:val>
                                            <p:strVal val="#ppt_x"/>
                                          </p:val>
                                        </p:tav>
                                      </p:tavLst>
                                    </p:anim>
                                    <p:anim calcmode="lin" valueType="num">
                                      <p:cBhvr additive="base">
                                        <p:cTn id="94" dur="500" fill="hold"/>
                                        <p:tgtEl>
                                          <p:spTgt spid="5024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0242"/>
                                        </p:tgtEl>
                                        <p:attrNameLst>
                                          <p:attrName>style.visibility</p:attrName>
                                        </p:attrNameLst>
                                      </p:cBhvr>
                                      <p:to>
                                        <p:strVal val="visible"/>
                                      </p:to>
                                    </p:set>
                                    <p:anim calcmode="lin" valueType="num">
                                      <p:cBhvr additive="base">
                                        <p:cTn id="97" dur="500" fill="hold"/>
                                        <p:tgtEl>
                                          <p:spTgt spid="50242"/>
                                        </p:tgtEl>
                                        <p:attrNameLst>
                                          <p:attrName>ppt_x</p:attrName>
                                        </p:attrNameLst>
                                      </p:cBhvr>
                                      <p:tavLst>
                                        <p:tav tm="0">
                                          <p:val>
                                            <p:strVal val="#ppt_x"/>
                                          </p:val>
                                        </p:tav>
                                        <p:tav tm="100000">
                                          <p:val>
                                            <p:strVal val="#ppt_x"/>
                                          </p:val>
                                        </p:tav>
                                      </p:tavLst>
                                    </p:anim>
                                    <p:anim calcmode="lin" valueType="num">
                                      <p:cBhvr additive="base">
                                        <p:cTn id="98" dur="500" fill="hold"/>
                                        <p:tgtEl>
                                          <p:spTgt spid="50242"/>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0241"/>
                                        </p:tgtEl>
                                        <p:attrNameLst>
                                          <p:attrName>style.visibility</p:attrName>
                                        </p:attrNameLst>
                                      </p:cBhvr>
                                      <p:to>
                                        <p:strVal val="visible"/>
                                      </p:to>
                                    </p:set>
                                    <p:anim calcmode="lin" valueType="num">
                                      <p:cBhvr additive="base">
                                        <p:cTn id="101" dur="500" fill="hold"/>
                                        <p:tgtEl>
                                          <p:spTgt spid="50241"/>
                                        </p:tgtEl>
                                        <p:attrNameLst>
                                          <p:attrName>ppt_x</p:attrName>
                                        </p:attrNameLst>
                                      </p:cBhvr>
                                      <p:tavLst>
                                        <p:tav tm="0">
                                          <p:val>
                                            <p:strVal val="#ppt_x"/>
                                          </p:val>
                                        </p:tav>
                                        <p:tav tm="100000">
                                          <p:val>
                                            <p:strVal val="#ppt_x"/>
                                          </p:val>
                                        </p:tav>
                                      </p:tavLst>
                                    </p:anim>
                                    <p:anim calcmode="lin" valueType="num">
                                      <p:cBhvr additive="base">
                                        <p:cTn id="102" dur="500" fill="hold"/>
                                        <p:tgtEl>
                                          <p:spTgt spid="50241"/>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50279"/>
                                        </p:tgtEl>
                                        <p:attrNameLst>
                                          <p:attrName>style.visibility</p:attrName>
                                        </p:attrNameLst>
                                      </p:cBhvr>
                                      <p:to>
                                        <p:strVal val="visible"/>
                                      </p:to>
                                    </p:set>
                                    <p:anim calcmode="lin" valueType="num">
                                      <p:cBhvr additive="base">
                                        <p:cTn id="105" dur="500" fill="hold"/>
                                        <p:tgtEl>
                                          <p:spTgt spid="50279"/>
                                        </p:tgtEl>
                                        <p:attrNameLst>
                                          <p:attrName>ppt_x</p:attrName>
                                        </p:attrNameLst>
                                      </p:cBhvr>
                                      <p:tavLst>
                                        <p:tav tm="0">
                                          <p:val>
                                            <p:strVal val="#ppt_x"/>
                                          </p:val>
                                        </p:tav>
                                        <p:tav tm="100000">
                                          <p:val>
                                            <p:strVal val="#ppt_x"/>
                                          </p:val>
                                        </p:tav>
                                      </p:tavLst>
                                    </p:anim>
                                    <p:anim calcmode="lin" valueType="num">
                                      <p:cBhvr additive="base">
                                        <p:cTn id="106" dur="500" fill="hold"/>
                                        <p:tgtEl>
                                          <p:spTgt spid="5027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50243"/>
                                        </p:tgtEl>
                                        <p:attrNameLst>
                                          <p:attrName>style.visibility</p:attrName>
                                        </p:attrNameLst>
                                      </p:cBhvr>
                                      <p:to>
                                        <p:strVal val="visible"/>
                                      </p:to>
                                    </p:set>
                                    <p:anim calcmode="lin" valueType="num">
                                      <p:cBhvr additive="base">
                                        <p:cTn id="109" dur="500" fill="hold"/>
                                        <p:tgtEl>
                                          <p:spTgt spid="50243"/>
                                        </p:tgtEl>
                                        <p:attrNameLst>
                                          <p:attrName>ppt_x</p:attrName>
                                        </p:attrNameLst>
                                      </p:cBhvr>
                                      <p:tavLst>
                                        <p:tav tm="0">
                                          <p:val>
                                            <p:strVal val="#ppt_x"/>
                                          </p:val>
                                        </p:tav>
                                        <p:tav tm="100000">
                                          <p:val>
                                            <p:strVal val="#ppt_x"/>
                                          </p:val>
                                        </p:tav>
                                      </p:tavLst>
                                    </p:anim>
                                    <p:anim calcmode="lin" valueType="num">
                                      <p:cBhvr additive="base">
                                        <p:cTn id="110" dur="500" fill="hold"/>
                                        <p:tgtEl>
                                          <p:spTgt spid="50243"/>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4" presetClass="entr" presetSubtype="10" fill="hold" nodeType="clickEffect">
                                  <p:stCondLst>
                                    <p:cond delay="0"/>
                                  </p:stCondLst>
                                  <p:childTnLst>
                                    <p:set>
                                      <p:cBhvr>
                                        <p:cTn id="114" dur="1" fill="hold">
                                          <p:stCondLst>
                                            <p:cond delay="0"/>
                                          </p:stCondLst>
                                        </p:cTn>
                                        <p:tgtEl>
                                          <p:spTgt spid="50276"/>
                                        </p:tgtEl>
                                        <p:attrNameLst>
                                          <p:attrName>style.visibility</p:attrName>
                                        </p:attrNameLst>
                                      </p:cBhvr>
                                      <p:to>
                                        <p:strVal val="visible"/>
                                      </p:to>
                                    </p:set>
                                    <p:animEffect transition="in" filter="randombar(horizontal)">
                                      <p:cBhvr>
                                        <p:cTn id="115" dur="500"/>
                                        <p:tgtEl>
                                          <p:spTgt spid="50276"/>
                                        </p:tgtEl>
                                      </p:cBhvr>
                                    </p:animEffect>
                                  </p:childTnLst>
                                </p:cTn>
                              </p:par>
                              <p:par>
                                <p:cTn id="116" presetID="14" presetClass="entr" presetSubtype="10" fill="hold" nodeType="withEffect">
                                  <p:stCondLst>
                                    <p:cond delay="0"/>
                                  </p:stCondLst>
                                  <p:childTnLst>
                                    <p:set>
                                      <p:cBhvr>
                                        <p:cTn id="117" dur="1" fill="hold">
                                          <p:stCondLst>
                                            <p:cond delay="0"/>
                                          </p:stCondLst>
                                        </p:cTn>
                                        <p:tgtEl>
                                          <p:spTgt spid="50273"/>
                                        </p:tgtEl>
                                        <p:attrNameLst>
                                          <p:attrName>style.visibility</p:attrName>
                                        </p:attrNameLst>
                                      </p:cBhvr>
                                      <p:to>
                                        <p:strVal val="visible"/>
                                      </p:to>
                                    </p:set>
                                    <p:animEffect transition="in" filter="randombar(horizontal)">
                                      <p:cBhvr>
                                        <p:cTn id="118" dur="500"/>
                                        <p:tgtEl>
                                          <p:spTgt spid="50273"/>
                                        </p:tgtEl>
                                      </p:cBhvr>
                                    </p:animEffect>
                                  </p:childTnLst>
                                </p:cTn>
                              </p:par>
                              <p:par>
                                <p:cTn id="119" presetID="14" presetClass="entr" presetSubtype="10" fill="hold" nodeType="withEffect">
                                  <p:stCondLst>
                                    <p:cond delay="0"/>
                                  </p:stCondLst>
                                  <p:childTnLst>
                                    <p:set>
                                      <p:cBhvr>
                                        <p:cTn id="120" dur="1" fill="hold">
                                          <p:stCondLst>
                                            <p:cond delay="0"/>
                                          </p:stCondLst>
                                        </p:cTn>
                                        <p:tgtEl>
                                          <p:spTgt spid="50269"/>
                                        </p:tgtEl>
                                        <p:attrNameLst>
                                          <p:attrName>style.visibility</p:attrName>
                                        </p:attrNameLst>
                                      </p:cBhvr>
                                      <p:to>
                                        <p:strVal val="visible"/>
                                      </p:to>
                                    </p:set>
                                    <p:animEffect transition="in" filter="randombar(horizontal)">
                                      <p:cBhvr>
                                        <p:cTn id="121" dur="500"/>
                                        <p:tgtEl>
                                          <p:spTgt spid="50269"/>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50277"/>
                                        </p:tgtEl>
                                        <p:attrNameLst>
                                          <p:attrName>style.visibility</p:attrName>
                                        </p:attrNameLst>
                                      </p:cBhvr>
                                      <p:to>
                                        <p:strVal val="visible"/>
                                      </p:to>
                                    </p:set>
                                    <p:animEffect transition="in" filter="randombar(horizontal)">
                                      <p:cBhvr>
                                        <p:cTn id="124" dur="500"/>
                                        <p:tgtEl>
                                          <p:spTgt spid="50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0" grpId="0"/>
      <p:bldP spid="50205" grpId="0"/>
      <p:bldP spid="50206" grpId="0"/>
      <p:bldP spid="50207" grpId="0"/>
      <p:bldP spid="50208" grpId="0"/>
      <p:bldP spid="50209" grpId="0"/>
      <p:bldP spid="50213" grpId="0"/>
      <p:bldP spid="50214" grpId="0"/>
      <p:bldP spid="50215" grpId="0"/>
      <p:bldP spid="50216" grpId="0"/>
      <p:bldP spid="50225" grpId="0"/>
      <p:bldP spid="50226" grpId="0"/>
      <p:bldP spid="50227" grpId="0"/>
      <p:bldP spid="50232" grpId="0"/>
      <p:bldP spid="50233" grpId="0"/>
      <p:bldP spid="50234" grpId="0"/>
      <p:bldP spid="50235" grpId="0"/>
      <p:bldP spid="50239" grpId="0"/>
      <p:bldP spid="50240" grpId="0"/>
      <p:bldP spid="50241" grpId="0"/>
      <p:bldP spid="50242" grpId="0"/>
      <p:bldP spid="50243" grpId="0"/>
      <p:bldP spid="502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a:extLst>
              <a:ext uri="{FF2B5EF4-FFF2-40B4-BE49-F238E27FC236}">
                <a16:creationId xmlns:a16="http://schemas.microsoft.com/office/drawing/2014/main" id="{0CECF9B3-435B-4A55-B1BD-3746BFF49F88}"/>
              </a:ext>
            </a:extLst>
          </p:cNvPr>
          <p:cNvSpPr>
            <a:spLocks noChangeArrowheads="1" noChangeShapeType="1" noTextEdit="1"/>
          </p:cNvSpPr>
          <p:nvPr/>
        </p:nvSpPr>
        <p:spPr bwMode="auto">
          <a:xfrm>
            <a:off x="1604963" y="76200"/>
            <a:ext cx="5557837" cy="600075"/>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LIÊN KẾT GEN VÀ HOÁN VỊ GEN</a:t>
            </a:r>
          </a:p>
        </p:txBody>
      </p:sp>
      <p:sp>
        <p:nvSpPr>
          <p:cNvPr id="13315" name="WordArt 3">
            <a:extLst>
              <a:ext uri="{FF2B5EF4-FFF2-40B4-BE49-F238E27FC236}">
                <a16:creationId xmlns:a16="http://schemas.microsoft.com/office/drawing/2014/main" id="{AB0B8991-8933-48E3-B273-3DBABBD76718}"/>
              </a:ext>
            </a:extLst>
          </p:cNvPr>
          <p:cNvSpPr>
            <a:spLocks noChangeArrowheads="1" noChangeShapeType="1" noTextEdit="1"/>
          </p:cNvSpPr>
          <p:nvPr/>
        </p:nvSpPr>
        <p:spPr bwMode="auto">
          <a:xfrm>
            <a:off x="76200" y="76200"/>
            <a:ext cx="904875" cy="3048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BÀI 11</a:t>
            </a:r>
          </a:p>
        </p:txBody>
      </p:sp>
      <p:sp>
        <p:nvSpPr>
          <p:cNvPr id="13329" name="Text Box 17">
            <a:extLst>
              <a:ext uri="{FF2B5EF4-FFF2-40B4-BE49-F238E27FC236}">
                <a16:creationId xmlns:a16="http://schemas.microsoft.com/office/drawing/2014/main" id="{3A6920A1-A20F-474C-AB6C-769A9806FCAE}"/>
              </a:ext>
            </a:extLst>
          </p:cNvPr>
          <p:cNvSpPr txBox="1">
            <a:spLocks noChangeArrowheads="1"/>
          </p:cNvSpPr>
          <p:nvPr/>
        </p:nvSpPr>
        <p:spPr bwMode="auto">
          <a:xfrm>
            <a:off x="1752600" y="6858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II. Hoán vị gen</a:t>
            </a:r>
          </a:p>
        </p:txBody>
      </p:sp>
      <p:sp>
        <p:nvSpPr>
          <p:cNvPr id="46139" name="Text Box 59">
            <a:extLst>
              <a:ext uri="{FF2B5EF4-FFF2-40B4-BE49-F238E27FC236}">
                <a16:creationId xmlns:a16="http://schemas.microsoft.com/office/drawing/2014/main" id="{C37D4FB3-8117-42CA-874A-54C5E82A69E6}"/>
              </a:ext>
            </a:extLst>
          </p:cNvPr>
          <p:cNvSpPr txBox="1">
            <a:spLocks noChangeArrowheads="1"/>
          </p:cNvSpPr>
          <p:nvPr/>
        </p:nvSpPr>
        <p:spPr bwMode="auto">
          <a:xfrm>
            <a:off x="2174080" y="1262355"/>
            <a:ext cx="33885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dirty="0"/>
              <a:t>5. Ý </a:t>
            </a:r>
            <a:r>
              <a:rPr lang="en-US" altLang="en-US" dirty="0" err="1"/>
              <a:t>nghĩa</a:t>
            </a:r>
            <a:endParaRPr lang="en-US" altLang="en-US" dirty="0"/>
          </a:p>
        </p:txBody>
      </p:sp>
      <p:sp>
        <p:nvSpPr>
          <p:cNvPr id="8" name="TextBox 7">
            <a:extLst>
              <a:ext uri="{FF2B5EF4-FFF2-40B4-BE49-F238E27FC236}">
                <a16:creationId xmlns:a16="http://schemas.microsoft.com/office/drawing/2014/main" id="{F63FA01E-F2DE-43AD-8311-53C5F14CDFC8}"/>
              </a:ext>
            </a:extLst>
          </p:cNvPr>
          <p:cNvSpPr txBox="1"/>
          <p:nvPr/>
        </p:nvSpPr>
        <p:spPr>
          <a:xfrm>
            <a:off x="516605" y="1843017"/>
            <a:ext cx="8229600" cy="4462760"/>
          </a:xfrm>
          <a:prstGeom prst="rect">
            <a:avLst/>
          </a:prstGeom>
          <a:noFill/>
        </p:spPr>
        <p:txBody>
          <a:bodyPr wrap="square">
            <a:spAutoFit/>
          </a:bodyPr>
          <a:lstStyle/>
          <a:p>
            <a:pPr algn="just"/>
            <a:r>
              <a:rPr lang="vi-VN" sz="3200" b="0" dirty="0"/>
              <a:t>- Tạo nguồn biến dị tổ hợp, nguyên liệu cho tiến hoá và chọn giống</a:t>
            </a:r>
            <a:r>
              <a:rPr lang="en-US" sz="3200" b="0" dirty="0"/>
              <a:t>.</a:t>
            </a:r>
          </a:p>
          <a:p>
            <a:pPr algn="just"/>
            <a:r>
              <a:rPr lang="vi-VN" sz="3200" b="0" dirty="0"/>
              <a:t>- Tần số hoán vị gen biểu hiện khoảng cách tương đối giữa các gen. Căn cứ tần số hoán vị gen người ta xác định vị trí tương đối giữa các gen và thành lập Bản đồ NST.</a:t>
            </a:r>
            <a:endParaRPr lang="en-US" sz="3200" b="0" dirty="0"/>
          </a:p>
          <a:p>
            <a:pPr algn="just"/>
            <a:r>
              <a:rPr lang="en-US" sz="3200" b="0" dirty="0"/>
              <a:t>- 1% </a:t>
            </a:r>
            <a:r>
              <a:rPr lang="en-US" sz="3200" b="0" dirty="0" err="1"/>
              <a:t>tần</a:t>
            </a:r>
            <a:r>
              <a:rPr lang="en-US" sz="3200" b="0" dirty="0"/>
              <a:t> </a:t>
            </a:r>
            <a:r>
              <a:rPr lang="en-US" sz="3200" b="0" dirty="0" err="1"/>
              <a:t>số</a:t>
            </a:r>
            <a:r>
              <a:rPr lang="en-US" sz="3200" b="0" dirty="0"/>
              <a:t> </a:t>
            </a:r>
            <a:r>
              <a:rPr lang="en-US" sz="3200" b="0" dirty="0" err="1"/>
              <a:t>hoán</a:t>
            </a:r>
            <a:r>
              <a:rPr lang="en-US" sz="3200" b="0" dirty="0"/>
              <a:t> </a:t>
            </a:r>
            <a:r>
              <a:rPr lang="en-US" sz="3200" b="0" dirty="0" err="1"/>
              <a:t>vị</a:t>
            </a:r>
            <a:r>
              <a:rPr lang="en-US" sz="3200" b="0" dirty="0"/>
              <a:t> gen = 1cM (</a:t>
            </a:r>
            <a:r>
              <a:rPr lang="en-US" sz="3200" b="0" dirty="0" err="1"/>
              <a:t>centi</a:t>
            </a:r>
            <a:r>
              <a:rPr lang="en-US" sz="3200" b="0" dirty="0"/>
              <a:t> Morgan) </a:t>
            </a:r>
            <a:r>
              <a:rPr lang="en-US" sz="3200" b="0" dirty="0" err="1"/>
              <a:t>trên</a:t>
            </a:r>
            <a:r>
              <a:rPr lang="en-US" sz="3200" b="0" dirty="0"/>
              <a:t> </a:t>
            </a:r>
            <a:r>
              <a:rPr lang="en-US" sz="3200" b="0" dirty="0" err="1"/>
              <a:t>bản</a:t>
            </a:r>
            <a:r>
              <a:rPr lang="en-US" sz="3200" b="0" dirty="0"/>
              <a:t> </a:t>
            </a:r>
            <a:r>
              <a:rPr lang="en-US" sz="3200" b="0" dirty="0" err="1"/>
              <a:t>đồ</a:t>
            </a:r>
            <a:r>
              <a:rPr lang="en-US" sz="3200" b="0" dirty="0"/>
              <a:t>.</a:t>
            </a:r>
          </a:p>
          <a:p>
            <a:r>
              <a:rPr lang="en-US" dirty="0"/>
              <a:t> </a:t>
            </a:r>
          </a:p>
        </p:txBody>
      </p:sp>
    </p:spTree>
    <p:extLst>
      <p:ext uri="{BB962C8B-B14F-4D97-AF65-F5344CB8AC3E}">
        <p14:creationId xmlns:p14="http://schemas.microsoft.com/office/powerpoint/2010/main" val="394134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139"/>
                                        </p:tgtEl>
                                        <p:attrNameLst>
                                          <p:attrName>style.visibility</p:attrName>
                                        </p:attrNameLst>
                                      </p:cBhvr>
                                      <p:to>
                                        <p:strVal val="visible"/>
                                      </p:to>
                                    </p:set>
                                    <p:anim calcmode="discrete" valueType="clr">
                                      <p:cBhvr override="childStyle">
                                        <p:cTn id="7" dur="80"/>
                                        <p:tgtEl>
                                          <p:spTgt spid="46139"/>
                                        </p:tgtEl>
                                        <p:attrNameLst>
                                          <p:attrName>style.color</p:attrName>
                                        </p:attrNameLst>
                                      </p:cBhvr>
                                      <p:tavLst>
                                        <p:tav tm="0">
                                          <p:val>
                                            <p:clrVal>
                                              <a:schemeClr val="bg1"/>
                                            </p:clrVal>
                                          </p:val>
                                        </p:tav>
                                        <p:tav tm="50000">
                                          <p:val>
                                            <p:clrVal>
                                              <a:schemeClr val="bg1"/>
                                            </p:clrVal>
                                          </p:val>
                                        </p:tav>
                                      </p:tavLst>
                                    </p:anim>
                                    <p:anim calcmode="discrete" valueType="clr">
                                      <p:cBhvr>
                                        <p:cTn id="8" dur="80"/>
                                        <p:tgtEl>
                                          <p:spTgt spid="46139"/>
                                        </p:tgtEl>
                                        <p:attrNameLst>
                                          <p:attrName>fillcolor</p:attrName>
                                        </p:attrNameLst>
                                      </p:cBhvr>
                                      <p:tavLst>
                                        <p:tav tm="0">
                                          <p:val>
                                            <p:clrVal>
                                              <a:schemeClr val="accent2"/>
                                            </p:clrVal>
                                          </p:val>
                                        </p:tav>
                                        <p:tav tm="50000">
                                          <p:val>
                                            <p:clrVal>
                                              <a:schemeClr val="hlink"/>
                                            </p:clrVal>
                                          </p:val>
                                        </p:tav>
                                      </p:tavLst>
                                    </p:anim>
                                    <p:set>
                                      <p:cBhvr>
                                        <p:cTn id="9" dur="80"/>
                                        <p:tgtEl>
                                          <p:spTgt spid="4613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39"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a:extLst>
              <a:ext uri="{FF2B5EF4-FFF2-40B4-BE49-F238E27FC236}">
                <a16:creationId xmlns:a16="http://schemas.microsoft.com/office/drawing/2014/main" id="{E1D32EAE-4694-4981-A853-BD61A050D002}"/>
              </a:ext>
            </a:extLst>
          </p:cNvPr>
          <p:cNvSpPr>
            <a:spLocks noChangeShapeType="1"/>
          </p:cNvSpPr>
          <p:nvPr/>
        </p:nvSpPr>
        <p:spPr bwMode="auto">
          <a:xfrm>
            <a:off x="4191000" y="990600"/>
            <a:ext cx="76200" cy="5867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75" name="Oval 5">
            <a:extLst>
              <a:ext uri="{FF2B5EF4-FFF2-40B4-BE49-F238E27FC236}">
                <a16:creationId xmlns:a16="http://schemas.microsoft.com/office/drawing/2014/main" id="{0EF1220A-A452-41CC-866C-5294FD6BB807}"/>
              </a:ext>
            </a:extLst>
          </p:cNvPr>
          <p:cNvSpPr>
            <a:spLocks noChangeArrowheads="1"/>
          </p:cNvSpPr>
          <p:nvPr/>
        </p:nvSpPr>
        <p:spPr bwMode="auto">
          <a:xfrm>
            <a:off x="685800" y="1752600"/>
            <a:ext cx="2286000" cy="1981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76" name="Text Box 6">
            <a:extLst>
              <a:ext uri="{FF2B5EF4-FFF2-40B4-BE49-F238E27FC236}">
                <a16:creationId xmlns:a16="http://schemas.microsoft.com/office/drawing/2014/main" id="{02F43249-4A73-4EFF-985C-10C602895F31}"/>
              </a:ext>
            </a:extLst>
          </p:cNvPr>
          <p:cNvSpPr txBox="1">
            <a:spLocks noChangeArrowheads="1"/>
          </p:cNvSpPr>
          <p:nvPr/>
        </p:nvSpPr>
        <p:spPr bwMode="auto">
          <a:xfrm>
            <a:off x="1447800" y="1981200"/>
            <a:ext cx="134938" cy="863600"/>
          </a:xfrm>
          <a:prstGeom prst="rect">
            <a:avLst/>
          </a:prstGeom>
          <a:solidFill>
            <a:srgbClr val="FFFF00"/>
          </a:solidFill>
          <a:ln w="9525">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7" name="Text Box 7">
            <a:extLst>
              <a:ext uri="{FF2B5EF4-FFF2-40B4-BE49-F238E27FC236}">
                <a16:creationId xmlns:a16="http://schemas.microsoft.com/office/drawing/2014/main" id="{1141CEF0-E8F9-4650-8254-59CABCEA1402}"/>
              </a:ext>
            </a:extLst>
          </p:cNvPr>
          <p:cNvSpPr txBox="1">
            <a:spLocks noChangeArrowheads="1"/>
          </p:cNvSpPr>
          <p:nvPr/>
        </p:nvSpPr>
        <p:spPr bwMode="auto">
          <a:xfrm>
            <a:off x="1752600" y="1981200"/>
            <a:ext cx="134938" cy="863600"/>
          </a:xfrm>
          <a:prstGeom prst="rect">
            <a:avLst/>
          </a:prstGeom>
          <a:solidFill>
            <a:srgbClr val="00FF00"/>
          </a:solidFill>
          <a:ln w="9525">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8" name="Oval 8">
            <a:extLst>
              <a:ext uri="{FF2B5EF4-FFF2-40B4-BE49-F238E27FC236}">
                <a16:creationId xmlns:a16="http://schemas.microsoft.com/office/drawing/2014/main" id="{D3BBD0B8-4DED-4CB9-B152-D9FEA5818611}"/>
              </a:ext>
            </a:extLst>
          </p:cNvPr>
          <p:cNvSpPr>
            <a:spLocks noChangeArrowheads="1"/>
          </p:cNvSpPr>
          <p:nvPr/>
        </p:nvSpPr>
        <p:spPr bwMode="auto">
          <a:xfrm>
            <a:off x="1447800" y="2209800"/>
            <a:ext cx="1524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79" name="Oval 9">
            <a:extLst>
              <a:ext uri="{FF2B5EF4-FFF2-40B4-BE49-F238E27FC236}">
                <a16:creationId xmlns:a16="http://schemas.microsoft.com/office/drawing/2014/main" id="{082BAAB2-1769-4B92-B050-7694CC709047}"/>
              </a:ext>
            </a:extLst>
          </p:cNvPr>
          <p:cNvSpPr>
            <a:spLocks noChangeArrowheads="1"/>
          </p:cNvSpPr>
          <p:nvPr/>
        </p:nvSpPr>
        <p:spPr bwMode="auto">
          <a:xfrm>
            <a:off x="1752600" y="2209800"/>
            <a:ext cx="1524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80" name="Text Box 10">
            <a:extLst>
              <a:ext uri="{FF2B5EF4-FFF2-40B4-BE49-F238E27FC236}">
                <a16:creationId xmlns:a16="http://schemas.microsoft.com/office/drawing/2014/main" id="{7CF1991D-FC03-43D0-86A6-BA77377AE26A}"/>
              </a:ext>
            </a:extLst>
          </p:cNvPr>
          <p:cNvSpPr txBox="1">
            <a:spLocks noChangeArrowheads="1"/>
          </p:cNvSpPr>
          <p:nvPr/>
        </p:nvSpPr>
        <p:spPr bwMode="auto">
          <a:xfrm>
            <a:off x="6156325" y="31242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1" name="Text Box 11">
            <a:extLst>
              <a:ext uri="{FF2B5EF4-FFF2-40B4-BE49-F238E27FC236}">
                <a16:creationId xmlns:a16="http://schemas.microsoft.com/office/drawing/2014/main" id="{B9F61E11-C42F-4F3A-9CFF-179A733CC5A6}"/>
              </a:ext>
            </a:extLst>
          </p:cNvPr>
          <p:cNvSpPr txBox="1">
            <a:spLocks noChangeArrowheads="1"/>
          </p:cNvSpPr>
          <p:nvPr/>
        </p:nvSpPr>
        <p:spPr bwMode="auto">
          <a:xfrm>
            <a:off x="914400" y="1981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3082" name="Text Box 12">
            <a:extLst>
              <a:ext uri="{FF2B5EF4-FFF2-40B4-BE49-F238E27FC236}">
                <a16:creationId xmlns:a16="http://schemas.microsoft.com/office/drawing/2014/main" id="{D24929B3-7A22-45FC-ACED-1371CD3957C9}"/>
              </a:ext>
            </a:extLst>
          </p:cNvPr>
          <p:cNvSpPr txBox="1">
            <a:spLocks noChangeArrowheads="1"/>
          </p:cNvSpPr>
          <p:nvPr/>
        </p:nvSpPr>
        <p:spPr bwMode="auto">
          <a:xfrm>
            <a:off x="1981200" y="19050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a:t>
            </a:r>
          </a:p>
        </p:txBody>
      </p:sp>
      <p:sp>
        <p:nvSpPr>
          <p:cNvPr id="3083" name="Oval 13">
            <a:extLst>
              <a:ext uri="{FF2B5EF4-FFF2-40B4-BE49-F238E27FC236}">
                <a16:creationId xmlns:a16="http://schemas.microsoft.com/office/drawing/2014/main" id="{8EE38831-03AE-4BD6-8109-F1BD1DD9C266}"/>
              </a:ext>
            </a:extLst>
          </p:cNvPr>
          <p:cNvSpPr>
            <a:spLocks noChangeArrowheads="1"/>
          </p:cNvSpPr>
          <p:nvPr/>
        </p:nvSpPr>
        <p:spPr bwMode="auto">
          <a:xfrm>
            <a:off x="1371600" y="2895600"/>
            <a:ext cx="2286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84" name="Oval 14">
            <a:extLst>
              <a:ext uri="{FF2B5EF4-FFF2-40B4-BE49-F238E27FC236}">
                <a16:creationId xmlns:a16="http://schemas.microsoft.com/office/drawing/2014/main" id="{63647538-E9F2-46A8-A27A-294BF18808E4}"/>
              </a:ext>
            </a:extLst>
          </p:cNvPr>
          <p:cNvSpPr>
            <a:spLocks noChangeArrowheads="1"/>
          </p:cNvSpPr>
          <p:nvPr/>
        </p:nvSpPr>
        <p:spPr bwMode="auto">
          <a:xfrm flipH="1">
            <a:off x="1447800" y="3048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85" name="Oval 15">
            <a:extLst>
              <a:ext uri="{FF2B5EF4-FFF2-40B4-BE49-F238E27FC236}">
                <a16:creationId xmlns:a16="http://schemas.microsoft.com/office/drawing/2014/main" id="{9F85290E-6969-4DC9-A1C1-238BE1BCDCD1}"/>
              </a:ext>
            </a:extLst>
          </p:cNvPr>
          <p:cNvSpPr>
            <a:spLocks noChangeArrowheads="1"/>
          </p:cNvSpPr>
          <p:nvPr/>
        </p:nvSpPr>
        <p:spPr bwMode="auto">
          <a:xfrm>
            <a:off x="1752600" y="2895600"/>
            <a:ext cx="228600" cy="3810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86" name="Oval 16">
            <a:extLst>
              <a:ext uri="{FF2B5EF4-FFF2-40B4-BE49-F238E27FC236}">
                <a16:creationId xmlns:a16="http://schemas.microsoft.com/office/drawing/2014/main" id="{1C07286A-EABA-491F-9540-7C559C6D65CA}"/>
              </a:ext>
            </a:extLst>
          </p:cNvPr>
          <p:cNvSpPr>
            <a:spLocks noChangeArrowheads="1"/>
          </p:cNvSpPr>
          <p:nvPr/>
        </p:nvSpPr>
        <p:spPr bwMode="auto">
          <a:xfrm flipH="1">
            <a:off x="1828800" y="2971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87" name="Text Box 17">
            <a:extLst>
              <a:ext uri="{FF2B5EF4-FFF2-40B4-BE49-F238E27FC236}">
                <a16:creationId xmlns:a16="http://schemas.microsoft.com/office/drawing/2014/main" id="{65BEEC7E-92FA-4E00-B479-CF18D29F2606}"/>
              </a:ext>
            </a:extLst>
          </p:cNvPr>
          <p:cNvSpPr txBox="1">
            <a:spLocks noChangeArrowheads="1"/>
          </p:cNvSpPr>
          <p:nvPr/>
        </p:nvSpPr>
        <p:spPr bwMode="auto">
          <a:xfrm>
            <a:off x="914400" y="28194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p>
        </p:txBody>
      </p:sp>
      <p:sp>
        <p:nvSpPr>
          <p:cNvPr id="3088" name="Text Box 18">
            <a:extLst>
              <a:ext uri="{FF2B5EF4-FFF2-40B4-BE49-F238E27FC236}">
                <a16:creationId xmlns:a16="http://schemas.microsoft.com/office/drawing/2014/main" id="{265FD606-78C9-4095-BF05-E0BEDBFEEC36}"/>
              </a:ext>
            </a:extLst>
          </p:cNvPr>
          <p:cNvSpPr txBox="1">
            <a:spLocks noChangeArrowheads="1"/>
          </p:cNvSpPr>
          <p:nvPr/>
        </p:nvSpPr>
        <p:spPr bwMode="auto">
          <a:xfrm>
            <a:off x="2057400" y="2743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p>
        </p:txBody>
      </p:sp>
      <p:sp>
        <p:nvSpPr>
          <p:cNvPr id="3089" name="Text Box 19">
            <a:extLst>
              <a:ext uri="{FF2B5EF4-FFF2-40B4-BE49-F238E27FC236}">
                <a16:creationId xmlns:a16="http://schemas.microsoft.com/office/drawing/2014/main" id="{A0DE2F83-CBDD-4A78-A452-EDC214FA2A36}"/>
              </a:ext>
            </a:extLst>
          </p:cNvPr>
          <p:cNvSpPr txBox="1">
            <a:spLocks noChangeArrowheads="1"/>
          </p:cNvSpPr>
          <p:nvPr/>
        </p:nvSpPr>
        <p:spPr bwMode="auto">
          <a:xfrm>
            <a:off x="914400" y="3810000"/>
            <a:ext cx="134938" cy="863600"/>
          </a:xfrm>
          <a:prstGeom prst="rect">
            <a:avLst/>
          </a:prstGeom>
          <a:solidFill>
            <a:srgbClr val="FFFF00"/>
          </a:solidFill>
          <a:ln w="9525">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90" name="Text Box 20">
            <a:extLst>
              <a:ext uri="{FF2B5EF4-FFF2-40B4-BE49-F238E27FC236}">
                <a16:creationId xmlns:a16="http://schemas.microsoft.com/office/drawing/2014/main" id="{AA072FD2-7A79-4441-ACA4-C99BDAD93EE8}"/>
              </a:ext>
            </a:extLst>
          </p:cNvPr>
          <p:cNvSpPr txBox="1">
            <a:spLocks noChangeArrowheads="1"/>
          </p:cNvSpPr>
          <p:nvPr/>
        </p:nvSpPr>
        <p:spPr bwMode="auto">
          <a:xfrm>
            <a:off x="1143000" y="3810000"/>
            <a:ext cx="134938" cy="863600"/>
          </a:xfrm>
          <a:prstGeom prst="rect">
            <a:avLst/>
          </a:prstGeom>
          <a:solidFill>
            <a:srgbClr val="00FF00"/>
          </a:solidFill>
          <a:ln w="9525">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91" name="Oval 21">
            <a:extLst>
              <a:ext uri="{FF2B5EF4-FFF2-40B4-BE49-F238E27FC236}">
                <a16:creationId xmlns:a16="http://schemas.microsoft.com/office/drawing/2014/main" id="{04B9E1B5-858C-4990-933E-957421184D3F}"/>
              </a:ext>
            </a:extLst>
          </p:cNvPr>
          <p:cNvSpPr>
            <a:spLocks noChangeArrowheads="1"/>
          </p:cNvSpPr>
          <p:nvPr/>
        </p:nvSpPr>
        <p:spPr bwMode="auto">
          <a:xfrm>
            <a:off x="914400" y="3962400"/>
            <a:ext cx="1524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92" name="Oval 22">
            <a:extLst>
              <a:ext uri="{FF2B5EF4-FFF2-40B4-BE49-F238E27FC236}">
                <a16:creationId xmlns:a16="http://schemas.microsoft.com/office/drawing/2014/main" id="{5A0CF57E-B4CC-4D91-A896-4A1C3E41FBB7}"/>
              </a:ext>
            </a:extLst>
          </p:cNvPr>
          <p:cNvSpPr>
            <a:spLocks noChangeArrowheads="1"/>
          </p:cNvSpPr>
          <p:nvPr/>
        </p:nvSpPr>
        <p:spPr bwMode="auto">
          <a:xfrm>
            <a:off x="1143000" y="3962400"/>
            <a:ext cx="1524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93" name="Text Box 23">
            <a:extLst>
              <a:ext uri="{FF2B5EF4-FFF2-40B4-BE49-F238E27FC236}">
                <a16:creationId xmlns:a16="http://schemas.microsoft.com/office/drawing/2014/main" id="{09D8EFE8-7F7D-4BDA-AD62-90C3D285AF37}"/>
              </a:ext>
            </a:extLst>
          </p:cNvPr>
          <p:cNvSpPr txBox="1">
            <a:spLocks noChangeArrowheads="1"/>
          </p:cNvSpPr>
          <p:nvPr/>
        </p:nvSpPr>
        <p:spPr bwMode="auto">
          <a:xfrm>
            <a:off x="381000" y="38100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a:t>
            </a:r>
          </a:p>
        </p:txBody>
      </p:sp>
      <p:sp>
        <p:nvSpPr>
          <p:cNvPr id="3094" name="Text Box 24">
            <a:extLst>
              <a:ext uri="{FF2B5EF4-FFF2-40B4-BE49-F238E27FC236}">
                <a16:creationId xmlns:a16="http://schemas.microsoft.com/office/drawing/2014/main" id="{9AA8485E-4745-43B3-B766-AAC9B42AA549}"/>
              </a:ext>
            </a:extLst>
          </p:cNvPr>
          <p:cNvSpPr txBox="1">
            <a:spLocks noChangeArrowheads="1"/>
          </p:cNvSpPr>
          <p:nvPr/>
        </p:nvSpPr>
        <p:spPr bwMode="auto">
          <a:xfrm>
            <a:off x="1371600" y="38100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3095" name="Text Box 25">
            <a:extLst>
              <a:ext uri="{FF2B5EF4-FFF2-40B4-BE49-F238E27FC236}">
                <a16:creationId xmlns:a16="http://schemas.microsoft.com/office/drawing/2014/main" id="{2C1D3BB7-ED64-4AD0-A7B4-C7253AE6BDCC}"/>
              </a:ext>
            </a:extLst>
          </p:cNvPr>
          <p:cNvSpPr txBox="1">
            <a:spLocks noChangeArrowheads="1"/>
          </p:cNvSpPr>
          <p:nvPr/>
        </p:nvSpPr>
        <p:spPr bwMode="auto">
          <a:xfrm>
            <a:off x="381000" y="5029200"/>
            <a:ext cx="1866900" cy="461963"/>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Màu sắc hạt</a:t>
            </a:r>
          </a:p>
        </p:txBody>
      </p:sp>
      <p:sp>
        <p:nvSpPr>
          <p:cNvPr id="3096" name="Oval 26">
            <a:extLst>
              <a:ext uri="{FF2B5EF4-FFF2-40B4-BE49-F238E27FC236}">
                <a16:creationId xmlns:a16="http://schemas.microsoft.com/office/drawing/2014/main" id="{85A801C9-DC79-41E1-AE40-4744B8910CAB}"/>
              </a:ext>
            </a:extLst>
          </p:cNvPr>
          <p:cNvSpPr>
            <a:spLocks noChangeArrowheads="1"/>
          </p:cNvSpPr>
          <p:nvPr/>
        </p:nvSpPr>
        <p:spPr bwMode="auto">
          <a:xfrm>
            <a:off x="3048000" y="3810000"/>
            <a:ext cx="228600" cy="3810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97" name="Oval 27">
            <a:extLst>
              <a:ext uri="{FF2B5EF4-FFF2-40B4-BE49-F238E27FC236}">
                <a16:creationId xmlns:a16="http://schemas.microsoft.com/office/drawing/2014/main" id="{E0DE2CDC-F2FD-46CC-AF47-147E47745FEA}"/>
              </a:ext>
            </a:extLst>
          </p:cNvPr>
          <p:cNvSpPr>
            <a:spLocks noChangeArrowheads="1"/>
          </p:cNvSpPr>
          <p:nvPr/>
        </p:nvSpPr>
        <p:spPr bwMode="auto">
          <a:xfrm>
            <a:off x="2667000" y="3810000"/>
            <a:ext cx="2286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98" name="Oval 28">
            <a:extLst>
              <a:ext uri="{FF2B5EF4-FFF2-40B4-BE49-F238E27FC236}">
                <a16:creationId xmlns:a16="http://schemas.microsoft.com/office/drawing/2014/main" id="{D0030E6B-4772-4CB9-BC1C-E8895F44C2C0}"/>
              </a:ext>
            </a:extLst>
          </p:cNvPr>
          <p:cNvSpPr>
            <a:spLocks noChangeArrowheads="1"/>
          </p:cNvSpPr>
          <p:nvPr/>
        </p:nvSpPr>
        <p:spPr bwMode="auto">
          <a:xfrm flipH="1">
            <a:off x="2743200" y="3886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99" name="Oval 29">
            <a:extLst>
              <a:ext uri="{FF2B5EF4-FFF2-40B4-BE49-F238E27FC236}">
                <a16:creationId xmlns:a16="http://schemas.microsoft.com/office/drawing/2014/main" id="{42BFFE80-151F-48C1-BAFC-A65C91A95521}"/>
              </a:ext>
            </a:extLst>
          </p:cNvPr>
          <p:cNvSpPr>
            <a:spLocks noChangeArrowheads="1"/>
          </p:cNvSpPr>
          <p:nvPr/>
        </p:nvSpPr>
        <p:spPr bwMode="auto">
          <a:xfrm flipH="1">
            <a:off x="3124200" y="3886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00" name="Text Box 30">
            <a:extLst>
              <a:ext uri="{FF2B5EF4-FFF2-40B4-BE49-F238E27FC236}">
                <a16:creationId xmlns:a16="http://schemas.microsoft.com/office/drawing/2014/main" id="{281E85B8-19E9-4476-98E6-4C3B9F2FEB43}"/>
              </a:ext>
            </a:extLst>
          </p:cNvPr>
          <p:cNvSpPr txBox="1">
            <a:spLocks noChangeArrowheads="1"/>
          </p:cNvSpPr>
          <p:nvPr/>
        </p:nvSpPr>
        <p:spPr bwMode="auto">
          <a:xfrm>
            <a:off x="2324100" y="5014913"/>
            <a:ext cx="1714500" cy="461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H.dạng hạt</a:t>
            </a:r>
          </a:p>
        </p:txBody>
      </p:sp>
      <p:sp>
        <p:nvSpPr>
          <p:cNvPr id="3101" name="Text Box 31">
            <a:extLst>
              <a:ext uri="{FF2B5EF4-FFF2-40B4-BE49-F238E27FC236}">
                <a16:creationId xmlns:a16="http://schemas.microsoft.com/office/drawing/2014/main" id="{BC82C478-C957-4F1E-8BBF-4DDE48B47226}"/>
              </a:ext>
            </a:extLst>
          </p:cNvPr>
          <p:cNvSpPr txBox="1">
            <a:spLocks noChangeArrowheads="1"/>
          </p:cNvSpPr>
          <p:nvPr/>
        </p:nvSpPr>
        <p:spPr bwMode="auto">
          <a:xfrm>
            <a:off x="2133600" y="3733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p>
        </p:txBody>
      </p:sp>
      <p:sp>
        <p:nvSpPr>
          <p:cNvPr id="3102" name="Text Box 32">
            <a:extLst>
              <a:ext uri="{FF2B5EF4-FFF2-40B4-BE49-F238E27FC236}">
                <a16:creationId xmlns:a16="http://schemas.microsoft.com/office/drawing/2014/main" id="{5D431DBA-A59B-4636-89AA-AC492BA732D9}"/>
              </a:ext>
            </a:extLst>
          </p:cNvPr>
          <p:cNvSpPr txBox="1">
            <a:spLocks noChangeArrowheads="1"/>
          </p:cNvSpPr>
          <p:nvPr/>
        </p:nvSpPr>
        <p:spPr bwMode="auto">
          <a:xfrm>
            <a:off x="3276600" y="3733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p>
        </p:txBody>
      </p:sp>
      <p:sp>
        <p:nvSpPr>
          <p:cNvPr id="3103" name="AutoShape 33">
            <a:extLst>
              <a:ext uri="{FF2B5EF4-FFF2-40B4-BE49-F238E27FC236}">
                <a16:creationId xmlns:a16="http://schemas.microsoft.com/office/drawing/2014/main" id="{679FF3B1-3B75-4C63-88BD-778ECF655FC1}"/>
              </a:ext>
            </a:extLst>
          </p:cNvPr>
          <p:cNvSpPr>
            <a:spLocks/>
          </p:cNvSpPr>
          <p:nvPr/>
        </p:nvSpPr>
        <p:spPr bwMode="auto">
          <a:xfrm rot="5400000">
            <a:off x="1028700" y="4457700"/>
            <a:ext cx="76200" cy="609600"/>
          </a:xfrm>
          <a:prstGeom prst="rightBrace">
            <a:avLst>
              <a:gd name="adj1" fmla="val 66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04" name="AutoShape 34">
            <a:extLst>
              <a:ext uri="{FF2B5EF4-FFF2-40B4-BE49-F238E27FC236}">
                <a16:creationId xmlns:a16="http://schemas.microsoft.com/office/drawing/2014/main" id="{A5538F0E-05B1-4A11-BB32-7EF4CE6610D0}"/>
              </a:ext>
            </a:extLst>
          </p:cNvPr>
          <p:cNvSpPr>
            <a:spLocks/>
          </p:cNvSpPr>
          <p:nvPr/>
        </p:nvSpPr>
        <p:spPr bwMode="auto">
          <a:xfrm rot="5400000">
            <a:off x="2895600" y="4038600"/>
            <a:ext cx="76200" cy="838200"/>
          </a:xfrm>
          <a:prstGeom prst="rightBrace">
            <a:avLst>
              <a:gd name="adj1" fmla="val 9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05" name="Line 35">
            <a:extLst>
              <a:ext uri="{FF2B5EF4-FFF2-40B4-BE49-F238E27FC236}">
                <a16:creationId xmlns:a16="http://schemas.microsoft.com/office/drawing/2014/main" id="{8DB1790F-CA09-479B-94B9-8943A0CAF4FE}"/>
              </a:ext>
            </a:extLst>
          </p:cNvPr>
          <p:cNvSpPr>
            <a:spLocks noChangeShapeType="1"/>
          </p:cNvSpPr>
          <p:nvPr/>
        </p:nvSpPr>
        <p:spPr bwMode="auto">
          <a:xfrm flipH="1">
            <a:off x="1066800" y="4800600"/>
            <a:ext cx="0" cy="266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06" name="Line 36">
            <a:extLst>
              <a:ext uri="{FF2B5EF4-FFF2-40B4-BE49-F238E27FC236}">
                <a16:creationId xmlns:a16="http://schemas.microsoft.com/office/drawing/2014/main" id="{6BC150EC-39BC-4A5A-9F06-84B280C95EB0}"/>
              </a:ext>
            </a:extLst>
          </p:cNvPr>
          <p:cNvSpPr>
            <a:spLocks noChangeShapeType="1"/>
          </p:cNvSpPr>
          <p:nvPr/>
        </p:nvSpPr>
        <p:spPr bwMode="auto">
          <a:xfrm>
            <a:off x="2933700" y="44958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07" name="Oval 37">
            <a:extLst>
              <a:ext uri="{FF2B5EF4-FFF2-40B4-BE49-F238E27FC236}">
                <a16:creationId xmlns:a16="http://schemas.microsoft.com/office/drawing/2014/main" id="{B79DA9E5-E69B-43B2-8C78-7090CFB6FF4E}"/>
              </a:ext>
            </a:extLst>
          </p:cNvPr>
          <p:cNvSpPr>
            <a:spLocks noChangeArrowheads="1"/>
          </p:cNvSpPr>
          <p:nvPr/>
        </p:nvSpPr>
        <p:spPr bwMode="auto">
          <a:xfrm>
            <a:off x="5029200" y="1524000"/>
            <a:ext cx="2286000" cy="2133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08" name="Text Box 38">
            <a:extLst>
              <a:ext uri="{FF2B5EF4-FFF2-40B4-BE49-F238E27FC236}">
                <a16:creationId xmlns:a16="http://schemas.microsoft.com/office/drawing/2014/main" id="{3427D404-2C3C-4A84-9A99-587471184BBC}"/>
              </a:ext>
            </a:extLst>
          </p:cNvPr>
          <p:cNvSpPr txBox="1">
            <a:spLocks noChangeArrowheads="1"/>
          </p:cNvSpPr>
          <p:nvPr/>
        </p:nvSpPr>
        <p:spPr bwMode="auto">
          <a:xfrm>
            <a:off x="6248400" y="1828800"/>
            <a:ext cx="134938" cy="863600"/>
          </a:xfrm>
          <a:prstGeom prst="rect">
            <a:avLst/>
          </a:prstGeom>
          <a:solidFill>
            <a:srgbClr val="00FF00"/>
          </a:solidFill>
          <a:ln w="9525">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09" name="Text Box 39">
            <a:extLst>
              <a:ext uri="{FF2B5EF4-FFF2-40B4-BE49-F238E27FC236}">
                <a16:creationId xmlns:a16="http://schemas.microsoft.com/office/drawing/2014/main" id="{9F4D0E10-FC6D-4E33-83D0-97943293E1B3}"/>
              </a:ext>
            </a:extLst>
          </p:cNvPr>
          <p:cNvSpPr txBox="1">
            <a:spLocks noChangeArrowheads="1"/>
          </p:cNvSpPr>
          <p:nvPr/>
        </p:nvSpPr>
        <p:spPr bwMode="auto">
          <a:xfrm>
            <a:off x="4800016" y="4025900"/>
            <a:ext cx="173037" cy="863600"/>
          </a:xfrm>
          <a:prstGeom prst="rect">
            <a:avLst/>
          </a:prstGeom>
          <a:solidFill>
            <a:srgbClr val="FFFF00"/>
          </a:solidFill>
          <a:ln w="9525">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10" name="Text Box 40">
            <a:extLst>
              <a:ext uri="{FF2B5EF4-FFF2-40B4-BE49-F238E27FC236}">
                <a16:creationId xmlns:a16="http://schemas.microsoft.com/office/drawing/2014/main" id="{AEACEC01-1074-43D5-B2D6-CF7FC6A298BE}"/>
              </a:ext>
            </a:extLst>
          </p:cNvPr>
          <p:cNvSpPr txBox="1">
            <a:spLocks noChangeArrowheads="1"/>
          </p:cNvSpPr>
          <p:nvPr/>
        </p:nvSpPr>
        <p:spPr bwMode="auto">
          <a:xfrm>
            <a:off x="5943600" y="1828800"/>
            <a:ext cx="134938" cy="863600"/>
          </a:xfrm>
          <a:prstGeom prst="rect">
            <a:avLst/>
          </a:prstGeom>
          <a:solidFill>
            <a:srgbClr val="FFFF00"/>
          </a:solidFill>
          <a:ln w="9525">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11" name="Oval 41">
            <a:extLst>
              <a:ext uri="{FF2B5EF4-FFF2-40B4-BE49-F238E27FC236}">
                <a16:creationId xmlns:a16="http://schemas.microsoft.com/office/drawing/2014/main" id="{E3EBFAA5-6CA1-4B84-B201-1C434CC7EF78}"/>
              </a:ext>
            </a:extLst>
          </p:cNvPr>
          <p:cNvSpPr>
            <a:spLocks noChangeArrowheads="1"/>
          </p:cNvSpPr>
          <p:nvPr/>
        </p:nvSpPr>
        <p:spPr bwMode="auto">
          <a:xfrm>
            <a:off x="5137484" y="4252913"/>
            <a:ext cx="2286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12" name="Oval 42">
            <a:extLst>
              <a:ext uri="{FF2B5EF4-FFF2-40B4-BE49-F238E27FC236}">
                <a16:creationId xmlns:a16="http://schemas.microsoft.com/office/drawing/2014/main" id="{1C68EF50-BDB0-47BC-A4E0-A8CCF0FB9960}"/>
              </a:ext>
            </a:extLst>
          </p:cNvPr>
          <p:cNvSpPr>
            <a:spLocks noChangeArrowheads="1"/>
          </p:cNvSpPr>
          <p:nvPr/>
        </p:nvSpPr>
        <p:spPr bwMode="auto">
          <a:xfrm flipH="1">
            <a:off x="5219700" y="432727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13" name="Oval 43">
            <a:extLst>
              <a:ext uri="{FF2B5EF4-FFF2-40B4-BE49-F238E27FC236}">
                <a16:creationId xmlns:a16="http://schemas.microsoft.com/office/drawing/2014/main" id="{85D015F2-5C84-42F1-8FBC-1C84A04AB5F2}"/>
              </a:ext>
            </a:extLst>
          </p:cNvPr>
          <p:cNvSpPr>
            <a:spLocks noChangeArrowheads="1"/>
          </p:cNvSpPr>
          <p:nvPr/>
        </p:nvSpPr>
        <p:spPr bwMode="auto">
          <a:xfrm>
            <a:off x="4816351" y="4229100"/>
            <a:ext cx="1524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14" name="Oval 44">
            <a:extLst>
              <a:ext uri="{FF2B5EF4-FFF2-40B4-BE49-F238E27FC236}">
                <a16:creationId xmlns:a16="http://schemas.microsoft.com/office/drawing/2014/main" id="{F4B65B5A-7320-41D5-A95B-5859C988A799}"/>
              </a:ext>
            </a:extLst>
          </p:cNvPr>
          <p:cNvSpPr>
            <a:spLocks noChangeArrowheads="1"/>
          </p:cNvSpPr>
          <p:nvPr/>
        </p:nvSpPr>
        <p:spPr bwMode="auto">
          <a:xfrm>
            <a:off x="5943600" y="2057400"/>
            <a:ext cx="1524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15" name="Oval 45">
            <a:extLst>
              <a:ext uri="{FF2B5EF4-FFF2-40B4-BE49-F238E27FC236}">
                <a16:creationId xmlns:a16="http://schemas.microsoft.com/office/drawing/2014/main" id="{BBC987E6-C677-41DB-8AF3-F5A5EF28BE70}"/>
              </a:ext>
            </a:extLst>
          </p:cNvPr>
          <p:cNvSpPr>
            <a:spLocks noChangeArrowheads="1"/>
          </p:cNvSpPr>
          <p:nvPr/>
        </p:nvSpPr>
        <p:spPr bwMode="auto">
          <a:xfrm>
            <a:off x="6248400" y="2057400"/>
            <a:ext cx="1524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16" name="Text Box 46">
            <a:extLst>
              <a:ext uri="{FF2B5EF4-FFF2-40B4-BE49-F238E27FC236}">
                <a16:creationId xmlns:a16="http://schemas.microsoft.com/office/drawing/2014/main" id="{5FFF814D-FC48-421F-97AB-051D053AC939}"/>
              </a:ext>
            </a:extLst>
          </p:cNvPr>
          <p:cNvSpPr txBox="1">
            <a:spLocks noChangeArrowheads="1"/>
          </p:cNvSpPr>
          <p:nvPr/>
        </p:nvSpPr>
        <p:spPr bwMode="auto">
          <a:xfrm>
            <a:off x="4305300" y="3977481"/>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a:t>
            </a:r>
          </a:p>
        </p:txBody>
      </p:sp>
      <p:sp>
        <p:nvSpPr>
          <p:cNvPr id="3117" name="Text Box 47">
            <a:extLst>
              <a:ext uri="{FF2B5EF4-FFF2-40B4-BE49-F238E27FC236}">
                <a16:creationId xmlns:a16="http://schemas.microsoft.com/office/drawing/2014/main" id="{9BFD337D-6037-42BF-8302-FA7D3B47E82B}"/>
              </a:ext>
            </a:extLst>
          </p:cNvPr>
          <p:cNvSpPr txBox="1">
            <a:spLocks noChangeArrowheads="1"/>
          </p:cNvSpPr>
          <p:nvPr/>
        </p:nvSpPr>
        <p:spPr bwMode="auto">
          <a:xfrm>
            <a:off x="5378116" y="4067718"/>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a:t>
            </a:r>
          </a:p>
        </p:txBody>
      </p:sp>
      <p:sp>
        <p:nvSpPr>
          <p:cNvPr id="3118" name="AutoShape 48">
            <a:extLst>
              <a:ext uri="{FF2B5EF4-FFF2-40B4-BE49-F238E27FC236}">
                <a16:creationId xmlns:a16="http://schemas.microsoft.com/office/drawing/2014/main" id="{E5EC4E0F-4567-473F-B20F-9E86AEC1D0EA}"/>
              </a:ext>
            </a:extLst>
          </p:cNvPr>
          <p:cNvSpPr>
            <a:spLocks/>
          </p:cNvSpPr>
          <p:nvPr/>
        </p:nvSpPr>
        <p:spPr bwMode="auto">
          <a:xfrm rot="5400000">
            <a:off x="5099384" y="4544762"/>
            <a:ext cx="76200" cy="838200"/>
          </a:xfrm>
          <a:prstGeom prst="rightBrace">
            <a:avLst>
              <a:gd name="adj1" fmla="val 9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19" name="Oval 49">
            <a:extLst>
              <a:ext uri="{FF2B5EF4-FFF2-40B4-BE49-F238E27FC236}">
                <a16:creationId xmlns:a16="http://schemas.microsoft.com/office/drawing/2014/main" id="{2F2E915D-C5FE-4115-BB2A-E8408C1EA1E6}"/>
              </a:ext>
            </a:extLst>
          </p:cNvPr>
          <p:cNvSpPr>
            <a:spLocks noChangeArrowheads="1"/>
          </p:cNvSpPr>
          <p:nvPr/>
        </p:nvSpPr>
        <p:spPr bwMode="auto">
          <a:xfrm>
            <a:off x="5943600" y="2819400"/>
            <a:ext cx="2286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20" name="Oval 50">
            <a:extLst>
              <a:ext uri="{FF2B5EF4-FFF2-40B4-BE49-F238E27FC236}">
                <a16:creationId xmlns:a16="http://schemas.microsoft.com/office/drawing/2014/main" id="{C9E7CE34-3A4B-48FF-9554-FF85FA9310F3}"/>
              </a:ext>
            </a:extLst>
          </p:cNvPr>
          <p:cNvSpPr>
            <a:spLocks noChangeArrowheads="1"/>
          </p:cNvSpPr>
          <p:nvPr/>
        </p:nvSpPr>
        <p:spPr bwMode="auto">
          <a:xfrm flipH="1">
            <a:off x="6019800" y="2895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21" name="Oval 51">
            <a:extLst>
              <a:ext uri="{FF2B5EF4-FFF2-40B4-BE49-F238E27FC236}">
                <a16:creationId xmlns:a16="http://schemas.microsoft.com/office/drawing/2014/main" id="{B6AC2913-C944-4062-A1AD-39757D133B74}"/>
              </a:ext>
            </a:extLst>
          </p:cNvPr>
          <p:cNvSpPr>
            <a:spLocks noChangeArrowheads="1"/>
          </p:cNvSpPr>
          <p:nvPr/>
        </p:nvSpPr>
        <p:spPr bwMode="auto">
          <a:xfrm>
            <a:off x="6248400" y="2819400"/>
            <a:ext cx="228600" cy="3810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22" name="Oval 52">
            <a:extLst>
              <a:ext uri="{FF2B5EF4-FFF2-40B4-BE49-F238E27FC236}">
                <a16:creationId xmlns:a16="http://schemas.microsoft.com/office/drawing/2014/main" id="{B3175C2F-4AFA-47F4-97B8-68BD33066D0A}"/>
              </a:ext>
            </a:extLst>
          </p:cNvPr>
          <p:cNvSpPr>
            <a:spLocks noChangeArrowheads="1"/>
          </p:cNvSpPr>
          <p:nvPr/>
        </p:nvSpPr>
        <p:spPr bwMode="auto">
          <a:xfrm flipH="1">
            <a:off x="6324600" y="2895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23" name="Text Box 53">
            <a:extLst>
              <a:ext uri="{FF2B5EF4-FFF2-40B4-BE49-F238E27FC236}">
                <a16:creationId xmlns:a16="http://schemas.microsoft.com/office/drawing/2014/main" id="{2EB97459-2DD6-4BF9-B41A-76B07FEB7997}"/>
              </a:ext>
            </a:extLst>
          </p:cNvPr>
          <p:cNvSpPr txBox="1">
            <a:spLocks noChangeArrowheads="1"/>
          </p:cNvSpPr>
          <p:nvPr/>
        </p:nvSpPr>
        <p:spPr bwMode="auto">
          <a:xfrm>
            <a:off x="5334000" y="19050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a:t>
            </a:r>
          </a:p>
        </p:txBody>
      </p:sp>
      <p:sp>
        <p:nvSpPr>
          <p:cNvPr id="3124" name="Text Box 54">
            <a:extLst>
              <a:ext uri="{FF2B5EF4-FFF2-40B4-BE49-F238E27FC236}">
                <a16:creationId xmlns:a16="http://schemas.microsoft.com/office/drawing/2014/main" id="{02B53218-6C72-48AC-B136-F3E8A3244D8B}"/>
              </a:ext>
            </a:extLst>
          </p:cNvPr>
          <p:cNvSpPr txBox="1">
            <a:spLocks noChangeArrowheads="1"/>
          </p:cNvSpPr>
          <p:nvPr/>
        </p:nvSpPr>
        <p:spPr bwMode="auto">
          <a:xfrm>
            <a:off x="6400800" y="1981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a:t>
            </a:r>
          </a:p>
        </p:txBody>
      </p:sp>
      <p:sp>
        <p:nvSpPr>
          <p:cNvPr id="3125" name="Text Box 55">
            <a:extLst>
              <a:ext uri="{FF2B5EF4-FFF2-40B4-BE49-F238E27FC236}">
                <a16:creationId xmlns:a16="http://schemas.microsoft.com/office/drawing/2014/main" id="{F16CF15C-95C7-4E1C-8EAB-FC9791069290}"/>
              </a:ext>
            </a:extLst>
          </p:cNvPr>
          <p:cNvSpPr txBox="1">
            <a:spLocks noChangeArrowheads="1"/>
          </p:cNvSpPr>
          <p:nvPr/>
        </p:nvSpPr>
        <p:spPr bwMode="auto">
          <a:xfrm>
            <a:off x="5410200" y="26670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p>
        </p:txBody>
      </p:sp>
      <p:sp>
        <p:nvSpPr>
          <p:cNvPr id="3126" name="Text Box 56">
            <a:extLst>
              <a:ext uri="{FF2B5EF4-FFF2-40B4-BE49-F238E27FC236}">
                <a16:creationId xmlns:a16="http://schemas.microsoft.com/office/drawing/2014/main" id="{1607BB04-3ABC-435D-9E2C-7C51D6ABEEDB}"/>
              </a:ext>
            </a:extLst>
          </p:cNvPr>
          <p:cNvSpPr txBox="1">
            <a:spLocks noChangeArrowheads="1"/>
          </p:cNvSpPr>
          <p:nvPr/>
        </p:nvSpPr>
        <p:spPr bwMode="auto">
          <a:xfrm>
            <a:off x="6477000" y="2743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p>
        </p:txBody>
      </p:sp>
      <p:sp>
        <p:nvSpPr>
          <p:cNvPr id="3128" name="Line 58">
            <a:extLst>
              <a:ext uri="{FF2B5EF4-FFF2-40B4-BE49-F238E27FC236}">
                <a16:creationId xmlns:a16="http://schemas.microsoft.com/office/drawing/2014/main" id="{B62AB4A2-D5DA-4E04-8B32-36FA6858D7E9}"/>
              </a:ext>
            </a:extLst>
          </p:cNvPr>
          <p:cNvSpPr>
            <a:spLocks noChangeShapeType="1"/>
          </p:cNvSpPr>
          <p:nvPr/>
        </p:nvSpPr>
        <p:spPr bwMode="auto">
          <a:xfrm>
            <a:off x="5137484" y="5072529"/>
            <a:ext cx="0" cy="28681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30" name="Text Box 62">
            <a:extLst>
              <a:ext uri="{FF2B5EF4-FFF2-40B4-BE49-F238E27FC236}">
                <a16:creationId xmlns:a16="http://schemas.microsoft.com/office/drawing/2014/main" id="{6FE151FE-EDA0-4AFF-B014-70558B8B5BA7}"/>
              </a:ext>
            </a:extLst>
          </p:cNvPr>
          <p:cNvSpPr txBox="1">
            <a:spLocks noChangeArrowheads="1"/>
          </p:cNvSpPr>
          <p:nvPr/>
        </p:nvSpPr>
        <p:spPr bwMode="auto">
          <a:xfrm>
            <a:off x="501316" y="5576887"/>
            <a:ext cx="3429000" cy="1169551"/>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err="1">
                <a:ln>
                  <a:noFill/>
                </a:ln>
                <a:solidFill>
                  <a:srgbClr val="CC0000"/>
                </a:solidFill>
                <a:effectLst/>
                <a:uLnTx/>
                <a:uFillTx/>
                <a:latin typeface="Times New Roman" panose="02020603050405020304" pitchFamily="18" charset="0"/>
                <a:ea typeface="+mn-ea"/>
                <a:cs typeface="+mn-cs"/>
              </a:rPr>
              <a:t>Tương</a:t>
            </a:r>
            <a:r>
              <a:rPr kumimoji="0" lang="en-US" altLang="en-US" sz="2800" b="1" i="0" u="none" strike="noStrike" kern="1200" cap="none" spc="0" normalizeH="0" baseline="0" noProof="0" dirty="0">
                <a:ln>
                  <a:noFill/>
                </a:ln>
                <a:solidFill>
                  <a:srgbClr val="CC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C0000"/>
                </a:solidFill>
                <a:effectLst/>
                <a:uLnTx/>
                <a:uFillTx/>
                <a:latin typeface="Times New Roman" panose="02020603050405020304" pitchFamily="18" charset="0"/>
                <a:ea typeface="+mn-ea"/>
                <a:cs typeface="+mn-cs"/>
              </a:rPr>
              <a:t>tác</a:t>
            </a:r>
            <a:r>
              <a:rPr kumimoji="0" lang="en-US" altLang="en-US" sz="2800" b="1" i="0" u="none" strike="noStrike" kern="1200" cap="none" spc="0" normalizeH="0" baseline="0" noProof="0" dirty="0">
                <a:ln>
                  <a:noFill/>
                </a:ln>
                <a:solidFill>
                  <a:srgbClr val="CC0000"/>
                </a:solidFill>
                <a:effectLst/>
                <a:uLnTx/>
                <a:uFillTx/>
                <a:latin typeface="Times New Roman" panose="02020603050405020304" pitchFamily="18" charset="0"/>
                <a:ea typeface="+mn-ea"/>
                <a:cs typeface="+mn-cs"/>
              </a:rPr>
              <a:t> gen </a:t>
            </a:r>
            <a:r>
              <a:rPr kumimoji="0" lang="en-US" altLang="en-US" sz="2800" b="1" i="0" u="none" strike="noStrike" kern="1200" cap="none" spc="0" normalizeH="0" baseline="0" noProof="0" dirty="0" err="1">
                <a:ln>
                  <a:noFill/>
                </a:ln>
                <a:solidFill>
                  <a:srgbClr val="CC0000"/>
                </a:solidFill>
                <a:effectLst/>
                <a:uLnTx/>
                <a:uFillTx/>
                <a:latin typeface="Times New Roman" panose="02020603050405020304" pitchFamily="18" charset="0"/>
                <a:ea typeface="+mn-ea"/>
                <a:cs typeface="+mn-cs"/>
              </a:rPr>
              <a:t>alen</a:t>
            </a:r>
            <a:endParaRPr kumimoji="0" lang="en-US" altLang="en-US" sz="2800" b="1" i="0" u="none" strike="noStrike" kern="1200" cap="none" spc="0" normalizeH="0" baseline="0" noProof="0" dirty="0">
              <a:ln>
                <a:noFill/>
              </a:ln>
              <a:solidFill>
                <a:srgbClr val="CC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2800" dirty="0" err="1">
                <a:solidFill>
                  <a:srgbClr val="CC0000"/>
                </a:solidFill>
                <a:latin typeface="Times New Roman" panose="02020603050405020304" pitchFamily="18" charset="0"/>
              </a:rPr>
              <a:t>Quy</a:t>
            </a:r>
            <a:r>
              <a:rPr lang="en-US" altLang="en-US" sz="2800" dirty="0">
                <a:solidFill>
                  <a:srgbClr val="CC0000"/>
                </a:solidFill>
                <a:latin typeface="Times New Roman" panose="02020603050405020304" pitchFamily="18" charset="0"/>
              </a:rPr>
              <a:t> </a:t>
            </a:r>
            <a:r>
              <a:rPr lang="en-US" altLang="en-US" sz="2800" dirty="0" err="1">
                <a:solidFill>
                  <a:srgbClr val="CC0000"/>
                </a:solidFill>
                <a:latin typeface="Times New Roman" panose="02020603050405020304" pitchFamily="18" charset="0"/>
              </a:rPr>
              <a:t>luật</a:t>
            </a:r>
            <a:r>
              <a:rPr lang="en-US" altLang="en-US" sz="2800" dirty="0">
                <a:solidFill>
                  <a:srgbClr val="CC0000"/>
                </a:solidFill>
                <a:latin typeface="Times New Roman" panose="02020603050405020304" pitchFamily="18" charset="0"/>
              </a:rPr>
              <a:t> Menden</a:t>
            </a:r>
            <a:r>
              <a:rPr kumimoji="0" lang="en-US" altLang="en-US" sz="2800" b="1" i="0" u="none" strike="noStrike" kern="1200" cap="none" spc="0" normalizeH="0" baseline="0" noProof="0" dirty="0">
                <a:ln>
                  <a:noFill/>
                </a:ln>
                <a:solidFill>
                  <a:srgbClr val="CC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3131" name="Text Box 63">
            <a:extLst>
              <a:ext uri="{FF2B5EF4-FFF2-40B4-BE49-F238E27FC236}">
                <a16:creationId xmlns:a16="http://schemas.microsoft.com/office/drawing/2014/main" id="{7BE99502-CC0F-45E2-8645-0D4BFDC5C794}"/>
              </a:ext>
            </a:extLst>
          </p:cNvPr>
          <p:cNvSpPr txBox="1">
            <a:spLocks noChangeArrowheads="1"/>
          </p:cNvSpPr>
          <p:nvPr/>
        </p:nvSpPr>
        <p:spPr bwMode="auto">
          <a:xfrm>
            <a:off x="4327358" y="5902075"/>
            <a:ext cx="2225842" cy="83099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err="1">
                <a:ln>
                  <a:noFill/>
                </a:ln>
                <a:solidFill>
                  <a:srgbClr val="CC0000"/>
                </a:solidFill>
                <a:effectLst/>
                <a:uLnTx/>
                <a:uFillTx/>
                <a:latin typeface="Times New Roman" panose="02020603050405020304" pitchFamily="18" charset="0"/>
                <a:ea typeface="+mn-ea"/>
                <a:cs typeface="+mn-cs"/>
              </a:rPr>
              <a:t>Tương</a:t>
            </a:r>
            <a:r>
              <a:rPr kumimoji="0" lang="en-US" altLang="en-US" sz="2400" b="1" i="0" u="none" strike="noStrike" kern="1200" cap="none" spc="0" normalizeH="0" baseline="0" noProof="0" dirty="0">
                <a:ln>
                  <a:noFill/>
                </a:ln>
                <a:solidFill>
                  <a:srgbClr val="CC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CC0000"/>
                </a:solidFill>
                <a:effectLst/>
                <a:uLnTx/>
                <a:uFillTx/>
                <a:latin typeface="Times New Roman" panose="02020603050405020304" pitchFamily="18" charset="0"/>
                <a:ea typeface="+mn-ea"/>
                <a:cs typeface="+mn-cs"/>
              </a:rPr>
              <a:t>tác</a:t>
            </a:r>
            <a:r>
              <a:rPr kumimoji="0" lang="en-US" altLang="en-US" sz="2400" b="1" i="0" u="none" strike="noStrike" kern="1200" cap="none" spc="0" normalizeH="0" baseline="0" noProof="0" dirty="0">
                <a:ln>
                  <a:noFill/>
                </a:ln>
                <a:solidFill>
                  <a:srgbClr val="CC0000"/>
                </a:solidFill>
                <a:effectLst/>
                <a:uLnTx/>
                <a:uFillTx/>
                <a:latin typeface="Times New Roman" panose="02020603050405020304" pitchFamily="18" charset="0"/>
                <a:ea typeface="+mn-ea"/>
                <a:cs typeface="+mn-cs"/>
              </a:rPr>
              <a:t> gen </a:t>
            </a:r>
            <a:r>
              <a:rPr kumimoji="0" lang="en-US" altLang="en-US" sz="2400" b="1" i="0" u="none" strike="noStrike" kern="1200" cap="none" spc="0" normalizeH="0" baseline="0" noProof="0" dirty="0" err="1">
                <a:ln>
                  <a:noFill/>
                </a:ln>
                <a:solidFill>
                  <a:srgbClr val="CC0000"/>
                </a:solidFill>
                <a:effectLst/>
                <a:uLnTx/>
                <a:uFillTx/>
                <a:latin typeface="Times New Roman" panose="02020603050405020304" pitchFamily="18" charset="0"/>
                <a:ea typeface="+mn-ea"/>
                <a:cs typeface="+mn-cs"/>
              </a:rPr>
              <a:t>không</a:t>
            </a:r>
            <a:r>
              <a:rPr kumimoji="0" lang="en-US" altLang="en-US" sz="2400" b="1" i="0" u="none" strike="noStrike" kern="1200" cap="none" spc="0" normalizeH="0" baseline="0" noProof="0" dirty="0">
                <a:ln>
                  <a:noFill/>
                </a:ln>
                <a:solidFill>
                  <a:srgbClr val="CC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CC0000"/>
                </a:solidFill>
                <a:effectLst/>
                <a:uLnTx/>
                <a:uFillTx/>
                <a:latin typeface="Times New Roman" panose="02020603050405020304" pitchFamily="18" charset="0"/>
                <a:ea typeface="+mn-ea"/>
                <a:cs typeface="+mn-cs"/>
              </a:rPr>
              <a:t>alen</a:t>
            </a:r>
            <a:r>
              <a:rPr kumimoji="0" lang="en-US" altLang="en-US" sz="2400" b="1" i="0" u="none" strike="noStrike" kern="1200" cap="none" spc="0" normalizeH="0" baseline="0" noProof="0" dirty="0">
                <a:ln>
                  <a:noFill/>
                </a:ln>
                <a:solidFill>
                  <a:srgbClr val="CC0000"/>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a:ln>
                  <a:noFill/>
                </a:ln>
                <a:solidFill>
                  <a:srgbClr val="000000"/>
                </a:solidFill>
                <a:effectLst/>
                <a:uLnTx/>
                <a:uFillTx/>
                <a:ea typeface="+mn-ea"/>
                <a:cs typeface="+mn-cs"/>
              </a:rPr>
              <a:t> </a:t>
            </a:r>
          </a:p>
        </p:txBody>
      </p:sp>
      <p:sp>
        <p:nvSpPr>
          <p:cNvPr id="66" name="Text Box 63">
            <a:extLst>
              <a:ext uri="{FF2B5EF4-FFF2-40B4-BE49-F238E27FC236}">
                <a16:creationId xmlns:a16="http://schemas.microsoft.com/office/drawing/2014/main" id="{EFB9F63E-D86A-4412-B072-F4FB89A1DD86}"/>
              </a:ext>
            </a:extLst>
          </p:cNvPr>
          <p:cNvSpPr txBox="1">
            <a:spLocks noChangeArrowheads="1"/>
          </p:cNvSpPr>
          <p:nvPr/>
        </p:nvSpPr>
        <p:spPr bwMode="auto">
          <a:xfrm>
            <a:off x="6794417" y="6110104"/>
            <a:ext cx="2225842" cy="46166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imes New Roman" panose="02020603050405020304" pitchFamily="18" charset="0"/>
                <a:ea typeface="+mn-ea"/>
                <a:cs typeface="+mn-cs"/>
              </a:rPr>
              <a:t>Gen </a:t>
            </a:r>
            <a:r>
              <a:rPr kumimoji="0" lang="en-US" altLang="en-US" sz="2400" b="1" i="0" u="none" strike="noStrike" kern="1200" cap="none" spc="0" normalizeH="0" baseline="0" noProof="0" dirty="0" err="1">
                <a:ln>
                  <a:noFill/>
                </a:ln>
                <a:solidFill>
                  <a:srgbClr val="CC0000"/>
                </a:solidFill>
                <a:effectLst/>
                <a:uLnTx/>
                <a:uFillTx/>
                <a:latin typeface="Times New Roman" panose="02020603050405020304" pitchFamily="18" charset="0"/>
                <a:ea typeface="+mn-ea"/>
                <a:cs typeface="+mn-cs"/>
              </a:rPr>
              <a:t>đa</a:t>
            </a:r>
            <a:r>
              <a:rPr kumimoji="0" lang="en-US" altLang="en-US" sz="2400" b="1" i="0" u="none" strike="noStrike" kern="1200" cap="none" spc="0" normalizeH="0" noProof="0" dirty="0">
                <a:ln>
                  <a:noFill/>
                </a:ln>
                <a:solidFill>
                  <a:srgbClr val="CC000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a:ln>
                  <a:noFill/>
                </a:ln>
                <a:solidFill>
                  <a:srgbClr val="CC0000"/>
                </a:solidFill>
                <a:effectLst/>
                <a:uLnTx/>
                <a:uFillTx/>
                <a:latin typeface="Times New Roman" panose="02020603050405020304" pitchFamily="18" charset="0"/>
                <a:ea typeface="+mn-ea"/>
                <a:cs typeface="+mn-cs"/>
              </a:rPr>
              <a:t>hiệu</a:t>
            </a:r>
            <a:endParaRPr kumimoji="0" lang="en-US" altLang="en-US" sz="2400" b="0" i="0" u="none" strike="noStrike" kern="1200" cap="none" spc="0" normalizeH="0" baseline="0" noProof="0" dirty="0">
              <a:ln>
                <a:noFill/>
              </a:ln>
              <a:solidFill>
                <a:srgbClr val="000000"/>
              </a:solidFill>
              <a:effectLst/>
              <a:uLnTx/>
              <a:uFillTx/>
              <a:ea typeface="+mn-ea"/>
              <a:cs typeface="+mn-cs"/>
            </a:endParaRPr>
          </a:p>
        </p:txBody>
      </p:sp>
      <p:sp>
        <p:nvSpPr>
          <p:cNvPr id="67" name="Text Box 40">
            <a:extLst>
              <a:ext uri="{FF2B5EF4-FFF2-40B4-BE49-F238E27FC236}">
                <a16:creationId xmlns:a16="http://schemas.microsoft.com/office/drawing/2014/main" id="{AC38EB63-5630-49D0-AAFD-FB6FA6BAF292}"/>
              </a:ext>
            </a:extLst>
          </p:cNvPr>
          <p:cNvSpPr txBox="1">
            <a:spLocks noChangeArrowheads="1"/>
          </p:cNvSpPr>
          <p:nvPr/>
        </p:nvSpPr>
        <p:spPr bwMode="auto">
          <a:xfrm>
            <a:off x="7772400" y="3957638"/>
            <a:ext cx="134938" cy="863600"/>
          </a:xfrm>
          <a:prstGeom prst="rect">
            <a:avLst/>
          </a:prstGeom>
          <a:solidFill>
            <a:srgbClr val="FFFF00"/>
          </a:solidFill>
          <a:ln w="9525">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 name="Text Box 38">
            <a:extLst>
              <a:ext uri="{FF2B5EF4-FFF2-40B4-BE49-F238E27FC236}">
                <a16:creationId xmlns:a16="http://schemas.microsoft.com/office/drawing/2014/main" id="{D123685B-A8FC-4F36-9756-01E371FE0592}"/>
              </a:ext>
            </a:extLst>
          </p:cNvPr>
          <p:cNvSpPr txBox="1">
            <a:spLocks noChangeArrowheads="1"/>
          </p:cNvSpPr>
          <p:nvPr/>
        </p:nvSpPr>
        <p:spPr bwMode="auto">
          <a:xfrm>
            <a:off x="8162131" y="3957638"/>
            <a:ext cx="134938" cy="863600"/>
          </a:xfrm>
          <a:prstGeom prst="rect">
            <a:avLst/>
          </a:prstGeom>
          <a:solidFill>
            <a:srgbClr val="00FF00"/>
          </a:solidFill>
          <a:ln w="9525">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 name="Text Box 54">
            <a:extLst>
              <a:ext uri="{FF2B5EF4-FFF2-40B4-BE49-F238E27FC236}">
                <a16:creationId xmlns:a16="http://schemas.microsoft.com/office/drawing/2014/main" id="{CB846C3B-BC58-45E2-BAE9-3173C7AB859A}"/>
              </a:ext>
            </a:extLst>
          </p:cNvPr>
          <p:cNvSpPr txBox="1">
            <a:spLocks noChangeArrowheads="1"/>
          </p:cNvSpPr>
          <p:nvPr/>
        </p:nvSpPr>
        <p:spPr bwMode="auto">
          <a:xfrm>
            <a:off x="8306132" y="3856204"/>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a:t>
            </a:r>
          </a:p>
        </p:txBody>
      </p:sp>
      <p:sp>
        <p:nvSpPr>
          <p:cNvPr id="70" name="Text Box 53">
            <a:extLst>
              <a:ext uri="{FF2B5EF4-FFF2-40B4-BE49-F238E27FC236}">
                <a16:creationId xmlns:a16="http://schemas.microsoft.com/office/drawing/2014/main" id="{EE6CA7D0-EC0C-40C2-BD48-5589B0841887}"/>
              </a:ext>
            </a:extLst>
          </p:cNvPr>
          <p:cNvSpPr txBox="1">
            <a:spLocks noChangeArrowheads="1"/>
          </p:cNvSpPr>
          <p:nvPr/>
        </p:nvSpPr>
        <p:spPr bwMode="auto">
          <a:xfrm>
            <a:off x="7176251" y="3886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a:t>
            </a:r>
          </a:p>
        </p:txBody>
      </p:sp>
      <p:sp>
        <p:nvSpPr>
          <p:cNvPr id="71" name="Oval 43">
            <a:extLst>
              <a:ext uri="{FF2B5EF4-FFF2-40B4-BE49-F238E27FC236}">
                <a16:creationId xmlns:a16="http://schemas.microsoft.com/office/drawing/2014/main" id="{27E7D375-9AE3-4C01-A311-C2613068A0FE}"/>
              </a:ext>
            </a:extLst>
          </p:cNvPr>
          <p:cNvSpPr>
            <a:spLocks noChangeArrowheads="1"/>
          </p:cNvSpPr>
          <p:nvPr/>
        </p:nvSpPr>
        <p:spPr bwMode="auto">
          <a:xfrm>
            <a:off x="7763669" y="4159113"/>
            <a:ext cx="1524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 name="Oval 43">
            <a:extLst>
              <a:ext uri="{FF2B5EF4-FFF2-40B4-BE49-F238E27FC236}">
                <a16:creationId xmlns:a16="http://schemas.microsoft.com/office/drawing/2014/main" id="{CF6F16D9-E3ED-413D-88F3-2077665A2013}"/>
              </a:ext>
            </a:extLst>
          </p:cNvPr>
          <p:cNvSpPr>
            <a:spLocks noChangeArrowheads="1"/>
          </p:cNvSpPr>
          <p:nvPr/>
        </p:nvSpPr>
        <p:spPr bwMode="auto">
          <a:xfrm>
            <a:off x="8144669" y="4137819"/>
            <a:ext cx="1524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3" name="AutoShape 48">
            <a:extLst>
              <a:ext uri="{FF2B5EF4-FFF2-40B4-BE49-F238E27FC236}">
                <a16:creationId xmlns:a16="http://schemas.microsoft.com/office/drawing/2014/main" id="{11E17580-EFF3-4525-B8AF-29C6F16E84CB}"/>
              </a:ext>
            </a:extLst>
          </p:cNvPr>
          <p:cNvSpPr>
            <a:spLocks/>
          </p:cNvSpPr>
          <p:nvPr/>
        </p:nvSpPr>
        <p:spPr bwMode="auto">
          <a:xfrm rot="5400000">
            <a:off x="8015037" y="4517970"/>
            <a:ext cx="76200" cy="838200"/>
          </a:xfrm>
          <a:prstGeom prst="rightBrace">
            <a:avLst>
              <a:gd name="adj1" fmla="val 9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4" name="Text Box 25">
            <a:extLst>
              <a:ext uri="{FF2B5EF4-FFF2-40B4-BE49-F238E27FC236}">
                <a16:creationId xmlns:a16="http://schemas.microsoft.com/office/drawing/2014/main" id="{710C8471-9F50-4CA1-A043-7A8720326D88}"/>
              </a:ext>
            </a:extLst>
          </p:cNvPr>
          <p:cNvSpPr txBox="1">
            <a:spLocks noChangeArrowheads="1"/>
          </p:cNvSpPr>
          <p:nvPr/>
        </p:nvSpPr>
        <p:spPr bwMode="auto">
          <a:xfrm>
            <a:off x="4318334" y="5359344"/>
            <a:ext cx="1866900" cy="461963"/>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Màu</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sắc</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hạt</a:t>
            </a:r>
            <a:endPar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75" name="Text Box 25">
            <a:extLst>
              <a:ext uri="{FF2B5EF4-FFF2-40B4-BE49-F238E27FC236}">
                <a16:creationId xmlns:a16="http://schemas.microsoft.com/office/drawing/2014/main" id="{8A0CE361-ED09-484B-8D34-5E32DE402B7E}"/>
              </a:ext>
            </a:extLst>
          </p:cNvPr>
          <p:cNvSpPr txBox="1">
            <a:spLocks noChangeArrowheads="1"/>
          </p:cNvSpPr>
          <p:nvPr/>
        </p:nvSpPr>
        <p:spPr bwMode="auto">
          <a:xfrm>
            <a:off x="6743700" y="5038160"/>
            <a:ext cx="2314490" cy="830997"/>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Màu</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sắc</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hạt</a:t>
            </a:r>
            <a:endPar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lang="en-US" altLang="en-US" sz="2400" dirty="0" err="1">
                <a:solidFill>
                  <a:srgbClr val="000000"/>
                </a:solidFill>
                <a:latin typeface="Times New Roman" panose="02020603050405020304" pitchFamily="18" charset="0"/>
              </a:rPr>
              <a:t>Hình</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dạng</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hạt</a:t>
            </a:r>
            <a:endPar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9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9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9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9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0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0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0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0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0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10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30"/>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nodePh="1">
                                  <p:stCondLst>
                                    <p:cond delay="0"/>
                                  </p:stCondLst>
                                  <p:endCondLst>
                                    <p:cond evt="begin" delay="0">
                                      <p:tn val="73"/>
                                    </p:cond>
                                  </p:endCondLst>
                                  <p:childTnLst>
                                    <p:set>
                                      <p:cBhvr>
                                        <p:cTn id="74" dur="1" fill="hold">
                                          <p:stCondLst>
                                            <p:cond delay="0"/>
                                          </p:stCondLst>
                                        </p:cTn>
                                        <p:tgtEl>
                                          <p:spTgt spid="308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10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10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0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1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1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11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11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11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11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11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11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11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11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12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12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12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12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12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12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12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12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13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7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9"/>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7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5"/>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P spid="3077" grpId="0" animBg="1"/>
      <p:bldP spid="3078" grpId="0" animBg="1"/>
      <p:bldP spid="3079" grpId="0" animBg="1"/>
      <p:bldP spid="3080" grpId="0"/>
      <p:bldP spid="3081" grpId="0"/>
      <p:bldP spid="3082" grpId="0"/>
      <p:bldP spid="3083" grpId="0" animBg="1"/>
      <p:bldP spid="3084" grpId="0" animBg="1"/>
      <p:bldP spid="3085" grpId="0" animBg="1"/>
      <p:bldP spid="3086" grpId="0" animBg="1"/>
      <p:bldP spid="3087" grpId="0"/>
      <p:bldP spid="3088" grpId="0"/>
      <p:bldP spid="3089" grpId="0" animBg="1"/>
      <p:bldP spid="3090" grpId="0" animBg="1"/>
      <p:bldP spid="3091" grpId="0" animBg="1"/>
      <p:bldP spid="3092" grpId="0" animBg="1"/>
      <p:bldP spid="3093" grpId="0"/>
      <p:bldP spid="3094" grpId="0"/>
      <p:bldP spid="3095" grpId="0" animBg="1"/>
      <p:bldP spid="3096" grpId="0" animBg="1"/>
      <p:bldP spid="3097" grpId="0" animBg="1"/>
      <p:bldP spid="3098" grpId="0" animBg="1"/>
      <p:bldP spid="3099" grpId="0" animBg="1"/>
      <p:bldP spid="3100" grpId="0" animBg="1"/>
      <p:bldP spid="3101" grpId="0"/>
      <p:bldP spid="3102" grpId="0"/>
      <p:bldP spid="3103" grpId="0" animBg="1"/>
      <p:bldP spid="3104"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p:bldP spid="3117" grpId="0"/>
      <p:bldP spid="3118" grpId="0" animBg="1"/>
      <p:bldP spid="3119" grpId="0" animBg="1"/>
      <p:bldP spid="3120" grpId="0" animBg="1"/>
      <p:bldP spid="3121" grpId="0" animBg="1"/>
      <p:bldP spid="3122" grpId="0" animBg="1"/>
      <p:bldP spid="3123" grpId="0"/>
      <p:bldP spid="3124" grpId="0"/>
      <p:bldP spid="3125" grpId="0"/>
      <p:bldP spid="3126" grpId="0"/>
      <p:bldP spid="3130" grpId="0" animBg="1"/>
      <p:bldP spid="3131" grpId="0" animBg="1"/>
      <p:bldP spid="66" grpId="0" animBg="1"/>
      <p:bldP spid="67" grpId="0" animBg="1"/>
      <p:bldP spid="68" grpId="0" animBg="1"/>
      <p:bldP spid="69" grpId="0"/>
      <p:bldP spid="70" grpId="0"/>
      <p:bldP spid="71" grpId="0" animBg="1"/>
      <p:bldP spid="72" grpId="0" animBg="1"/>
      <p:bldP spid="73" grpId="0" animBg="1"/>
      <p:bldP spid="74" grpId="0" animBg="1"/>
      <p:bldP spid="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5F93528-CE27-4170-8F99-C90AD0A30A3B}"/>
              </a:ext>
            </a:extLst>
          </p:cNvPr>
          <p:cNvSpPr>
            <a:spLocks noChangeArrowheads="1"/>
          </p:cNvSpPr>
          <p:nvPr/>
        </p:nvSpPr>
        <p:spPr bwMode="auto">
          <a:xfrm>
            <a:off x="762000" y="0"/>
            <a:ext cx="7793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vi-VN" dirty="0">
                <a:solidFill>
                  <a:srgbClr val="0000FF"/>
                </a:solidFill>
              </a:rPr>
              <a:t>KIỂM TRA BÀI CŨ</a:t>
            </a:r>
            <a:endParaRPr lang="en-US" altLang="vi-VN" dirty="0">
              <a:solidFill>
                <a:srgbClr val="0000FF"/>
              </a:solidFill>
              <a:latin typeface=".VnTimeH" panose="020B7200000000000000" pitchFamily="34" charset="0"/>
            </a:endParaRPr>
          </a:p>
        </p:txBody>
      </p:sp>
      <p:sp>
        <p:nvSpPr>
          <p:cNvPr id="62467" name="Text Box 3">
            <a:extLst>
              <a:ext uri="{FF2B5EF4-FFF2-40B4-BE49-F238E27FC236}">
                <a16:creationId xmlns:a16="http://schemas.microsoft.com/office/drawing/2014/main" id="{C7206218-5694-4C0A-B589-3D5D4F2D3DBE}"/>
              </a:ext>
            </a:extLst>
          </p:cNvPr>
          <p:cNvSpPr txBox="1">
            <a:spLocks noChangeArrowheads="1"/>
          </p:cNvSpPr>
          <p:nvPr/>
        </p:nvSpPr>
        <p:spPr bwMode="auto">
          <a:xfrm>
            <a:off x="304800" y="685800"/>
            <a:ext cx="8610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just" eaLnBrk="1" hangingPunct="1">
              <a:spcBef>
                <a:spcPct val="50000"/>
              </a:spcBef>
            </a:pPr>
            <a:r>
              <a:rPr lang="en-US" altLang="vi-VN" sz="2400"/>
              <a:t>Ở đậu Hà Lan, A qui định hạt vàng, a qui định hạt xanh, B qui định hạt trơn, b qui định hạt nhăn. Khi tiến hành lai phân tích cây đậu Hà Lan hạt vàng, trơn (có kiểu gen AaBb) thì kết quả như thế nào? Em hãy viết sơ đồ lai. </a:t>
            </a:r>
          </a:p>
        </p:txBody>
      </p:sp>
      <p:sp>
        <p:nvSpPr>
          <p:cNvPr id="62468" name="Text Box 4">
            <a:extLst>
              <a:ext uri="{FF2B5EF4-FFF2-40B4-BE49-F238E27FC236}">
                <a16:creationId xmlns:a16="http://schemas.microsoft.com/office/drawing/2014/main" id="{ED0CCD95-1469-438F-B206-9373CDA8919D}"/>
              </a:ext>
            </a:extLst>
          </p:cNvPr>
          <p:cNvSpPr txBox="1">
            <a:spLocks noChangeArrowheads="1"/>
          </p:cNvSpPr>
          <p:nvPr/>
        </p:nvSpPr>
        <p:spPr bwMode="auto">
          <a:xfrm>
            <a:off x="0" y="2971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vi-VN" sz="2400" b="0"/>
              <a:t>Lai p.tích F</a:t>
            </a:r>
            <a:r>
              <a:rPr lang="en-US" altLang="vi-VN" sz="2400" b="0" baseline="-25000"/>
              <a:t>1</a:t>
            </a:r>
            <a:r>
              <a:rPr lang="en-US" altLang="vi-VN" sz="2400" b="0"/>
              <a:t> </a:t>
            </a:r>
          </a:p>
        </p:txBody>
      </p:sp>
      <p:sp>
        <p:nvSpPr>
          <p:cNvPr id="62469" name="Text Box 5">
            <a:extLst>
              <a:ext uri="{FF2B5EF4-FFF2-40B4-BE49-F238E27FC236}">
                <a16:creationId xmlns:a16="http://schemas.microsoft.com/office/drawing/2014/main" id="{83A1AFE5-FA0A-4487-A855-FF8C796462C2}"/>
              </a:ext>
            </a:extLst>
          </p:cNvPr>
          <p:cNvSpPr txBox="1">
            <a:spLocks noChangeArrowheads="1"/>
          </p:cNvSpPr>
          <p:nvPr/>
        </p:nvSpPr>
        <p:spPr bwMode="auto">
          <a:xfrm>
            <a:off x="1676400" y="30480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100000"/>
              </a:spcBef>
            </a:pPr>
            <a:r>
              <a:rPr lang="en-US" altLang="vi-VN" sz="2000"/>
              <a:t>(Vàng, Trơn)</a:t>
            </a:r>
          </a:p>
        </p:txBody>
      </p:sp>
      <p:sp>
        <p:nvSpPr>
          <p:cNvPr id="62470" name="Text Box 6">
            <a:extLst>
              <a:ext uri="{FF2B5EF4-FFF2-40B4-BE49-F238E27FC236}">
                <a16:creationId xmlns:a16="http://schemas.microsoft.com/office/drawing/2014/main" id="{A4F4233A-2380-44B7-8A2F-D84EDC5100FA}"/>
              </a:ext>
            </a:extLst>
          </p:cNvPr>
          <p:cNvSpPr txBox="1">
            <a:spLocks noChangeArrowheads="1"/>
          </p:cNvSpPr>
          <p:nvPr/>
        </p:nvSpPr>
        <p:spPr bwMode="auto">
          <a:xfrm>
            <a:off x="6629400" y="30480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100000"/>
              </a:spcBef>
            </a:pPr>
            <a:r>
              <a:rPr lang="en-US" altLang="vi-VN" sz="2000"/>
              <a:t>(Xanh, nhăn)</a:t>
            </a:r>
          </a:p>
        </p:txBody>
      </p:sp>
      <p:sp>
        <p:nvSpPr>
          <p:cNvPr id="62471" name="Text Box 7">
            <a:extLst>
              <a:ext uri="{FF2B5EF4-FFF2-40B4-BE49-F238E27FC236}">
                <a16:creationId xmlns:a16="http://schemas.microsoft.com/office/drawing/2014/main" id="{29B4F7BE-AECC-4AD9-9B58-D07FD8BE1145}"/>
              </a:ext>
            </a:extLst>
          </p:cNvPr>
          <p:cNvSpPr txBox="1">
            <a:spLocks noChangeArrowheads="1"/>
          </p:cNvSpPr>
          <p:nvPr/>
        </p:nvSpPr>
        <p:spPr bwMode="auto">
          <a:xfrm>
            <a:off x="4724400" y="29718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0">
                <a:solidFill>
                  <a:srgbClr val="FF3300"/>
                </a:solidFill>
                <a:latin typeface="Arial" panose="020B0604020202020204" pitchFamily="34" charset="0"/>
                <a:sym typeface="Wingdings 2" panose="05020102010507070707" pitchFamily="18" charset="2"/>
              </a:rPr>
              <a:t></a:t>
            </a:r>
          </a:p>
        </p:txBody>
      </p:sp>
      <p:sp>
        <p:nvSpPr>
          <p:cNvPr id="62472" name="Text Box 8">
            <a:extLst>
              <a:ext uri="{FF2B5EF4-FFF2-40B4-BE49-F238E27FC236}">
                <a16:creationId xmlns:a16="http://schemas.microsoft.com/office/drawing/2014/main" id="{5C549CF2-4ABA-44C1-B4CA-88036B5518B8}"/>
              </a:ext>
            </a:extLst>
          </p:cNvPr>
          <p:cNvSpPr txBox="1">
            <a:spLocks noChangeArrowheads="1"/>
          </p:cNvSpPr>
          <p:nvPr/>
        </p:nvSpPr>
        <p:spPr bwMode="auto">
          <a:xfrm>
            <a:off x="685800" y="4114800"/>
            <a:ext cx="51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vi-VN" sz="2400" b="0"/>
              <a:t>F</a:t>
            </a:r>
            <a:r>
              <a:rPr lang="en-US" altLang="vi-VN" sz="2400" b="0" baseline="-25000"/>
              <a:t>2</a:t>
            </a:r>
            <a:endParaRPr lang="en-US" altLang="vi-VN" sz="2400" b="0"/>
          </a:p>
        </p:txBody>
      </p:sp>
      <p:sp>
        <p:nvSpPr>
          <p:cNvPr id="62473" name="Text Box 9">
            <a:extLst>
              <a:ext uri="{FF2B5EF4-FFF2-40B4-BE49-F238E27FC236}">
                <a16:creationId xmlns:a16="http://schemas.microsoft.com/office/drawing/2014/main" id="{B2EE043F-0601-44CF-A226-58DA5C3ABDEC}"/>
              </a:ext>
            </a:extLst>
          </p:cNvPr>
          <p:cNvSpPr txBox="1">
            <a:spLocks noChangeArrowheads="1"/>
          </p:cNvSpPr>
          <p:nvPr/>
        </p:nvSpPr>
        <p:spPr bwMode="auto">
          <a:xfrm>
            <a:off x="609600" y="41910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100000"/>
              </a:spcBef>
            </a:pPr>
            <a:r>
              <a:rPr lang="en-US" altLang="vi-VN" sz="2000"/>
              <a:t>KG:</a:t>
            </a:r>
          </a:p>
        </p:txBody>
      </p:sp>
      <p:sp>
        <p:nvSpPr>
          <p:cNvPr id="62474" name="Text Box 10">
            <a:extLst>
              <a:ext uri="{FF2B5EF4-FFF2-40B4-BE49-F238E27FC236}">
                <a16:creationId xmlns:a16="http://schemas.microsoft.com/office/drawing/2014/main" id="{4F13D174-8FFF-45BA-BE67-D513B0D51C99}"/>
              </a:ext>
            </a:extLst>
          </p:cNvPr>
          <p:cNvSpPr txBox="1">
            <a:spLocks noChangeArrowheads="1"/>
          </p:cNvSpPr>
          <p:nvPr/>
        </p:nvSpPr>
        <p:spPr bwMode="auto">
          <a:xfrm>
            <a:off x="609600" y="48006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100000"/>
              </a:spcBef>
            </a:pPr>
            <a:r>
              <a:rPr lang="en-US" altLang="vi-VN" sz="2000"/>
              <a:t>KH:</a:t>
            </a:r>
          </a:p>
        </p:txBody>
      </p:sp>
      <p:sp>
        <p:nvSpPr>
          <p:cNvPr id="62475" name="Text Box 11">
            <a:extLst>
              <a:ext uri="{FF2B5EF4-FFF2-40B4-BE49-F238E27FC236}">
                <a16:creationId xmlns:a16="http://schemas.microsoft.com/office/drawing/2014/main" id="{5663D870-1217-496B-A256-D815E39732F7}"/>
              </a:ext>
            </a:extLst>
          </p:cNvPr>
          <p:cNvSpPr txBox="1">
            <a:spLocks noChangeArrowheads="1"/>
          </p:cNvSpPr>
          <p:nvPr/>
        </p:nvSpPr>
        <p:spPr bwMode="auto">
          <a:xfrm>
            <a:off x="457200" y="3505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vi-VN" sz="2400" b="0"/>
              <a:t>G</a:t>
            </a:r>
            <a:r>
              <a:rPr lang="en-US" altLang="vi-VN" sz="2400" b="0" baseline="-25000"/>
              <a:t>F1</a:t>
            </a:r>
            <a:endParaRPr lang="en-US" altLang="vi-VN" sz="2400" b="0"/>
          </a:p>
        </p:txBody>
      </p:sp>
      <p:sp>
        <p:nvSpPr>
          <p:cNvPr id="62476" name="Text Box 12">
            <a:extLst>
              <a:ext uri="{FF2B5EF4-FFF2-40B4-BE49-F238E27FC236}">
                <a16:creationId xmlns:a16="http://schemas.microsoft.com/office/drawing/2014/main" id="{8E21E703-2838-414D-80B0-32EB3E330D46}"/>
              </a:ext>
            </a:extLst>
          </p:cNvPr>
          <p:cNvSpPr txBox="1">
            <a:spLocks noChangeArrowheads="1"/>
          </p:cNvSpPr>
          <p:nvPr/>
        </p:nvSpPr>
        <p:spPr bwMode="auto">
          <a:xfrm>
            <a:off x="7162800" y="48006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100000"/>
              </a:spcBef>
            </a:pPr>
            <a:r>
              <a:rPr lang="en-US" altLang="vi-VN" sz="2000"/>
              <a:t>1 X,N</a:t>
            </a:r>
          </a:p>
        </p:txBody>
      </p:sp>
      <p:sp>
        <p:nvSpPr>
          <p:cNvPr id="62477" name="Text Box 13">
            <a:extLst>
              <a:ext uri="{FF2B5EF4-FFF2-40B4-BE49-F238E27FC236}">
                <a16:creationId xmlns:a16="http://schemas.microsoft.com/office/drawing/2014/main" id="{F8810B34-BD80-4693-B715-660AEB333D86}"/>
              </a:ext>
            </a:extLst>
          </p:cNvPr>
          <p:cNvSpPr txBox="1">
            <a:spLocks noChangeArrowheads="1"/>
          </p:cNvSpPr>
          <p:nvPr/>
        </p:nvSpPr>
        <p:spPr bwMode="auto">
          <a:xfrm>
            <a:off x="4038600" y="41910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100000"/>
              </a:spcBef>
            </a:pPr>
            <a:r>
              <a:rPr lang="en-US" altLang="vi-VN" sz="2400"/>
              <a:t>Aabb:</a:t>
            </a:r>
          </a:p>
        </p:txBody>
      </p:sp>
      <p:sp>
        <p:nvSpPr>
          <p:cNvPr id="62478" name="Text Box 14">
            <a:extLst>
              <a:ext uri="{FF2B5EF4-FFF2-40B4-BE49-F238E27FC236}">
                <a16:creationId xmlns:a16="http://schemas.microsoft.com/office/drawing/2014/main" id="{925B51F5-915B-4D0D-9BB8-97B54A7270B5}"/>
              </a:ext>
            </a:extLst>
          </p:cNvPr>
          <p:cNvSpPr txBox="1">
            <a:spLocks noChangeArrowheads="1"/>
          </p:cNvSpPr>
          <p:nvPr/>
        </p:nvSpPr>
        <p:spPr bwMode="auto">
          <a:xfrm>
            <a:off x="2895600" y="48006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100000"/>
              </a:spcBef>
            </a:pPr>
            <a:r>
              <a:rPr lang="en-US" altLang="vi-VN" sz="2000"/>
              <a:t>1 V,T</a:t>
            </a:r>
          </a:p>
        </p:txBody>
      </p:sp>
      <p:sp>
        <p:nvSpPr>
          <p:cNvPr id="62479" name="Text Box 15">
            <a:extLst>
              <a:ext uri="{FF2B5EF4-FFF2-40B4-BE49-F238E27FC236}">
                <a16:creationId xmlns:a16="http://schemas.microsoft.com/office/drawing/2014/main" id="{3412E60C-4B22-49CE-A1D9-A631FF8D0304}"/>
              </a:ext>
            </a:extLst>
          </p:cNvPr>
          <p:cNvSpPr txBox="1">
            <a:spLocks noChangeArrowheads="1"/>
          </p:cNvSpPr>
          <p:nvPr/>
        </p:nvSpPr>
        <p:spPr bwMode="auto">
          <a:xfrm>
            <a:off x="3200400" y="3048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100000"/>
              </a:spcBef>
            </a:pPr>
            <a:r>
              <a:rPr lang="en-US" altLang="vi-VN" sz="2400"/>
              <a:t>AaBb</a:t>
            </a:r>
          </a:p>
        </p:txBody>
      </p:sp>
      <p:sp>
        <p:nvSpPr>
          <p:cNvPr id="62480" name="Text Box 16">
            <a:extLst>
              <a:ext uri="{FF2B5EF4-FFF2-40B4-BE49-F238E27FC236}">
                <a16:creationId xmlns:a16="http://schemas.microsoft.com/office/drawing/2014/main" id="{B75BC317-8935-4C95-AA9B-26B89342CCC8}"/>
              </a:ext>
            </a:extLst>
          </p:cNvPr>
          <p:cNvSpPr txBox="1">
            <a:spLocks noChangeArrowheads="1"/>
          </p:cNvSpPr>
          <p:nvPr/>
        </p:nvSpPr>
        <p:spPr bwMode="auto">
          <a:xfrm>
            <a:off x="5562600" y="3048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100000"/>
              </a:spcBef>
            </a:pPr>
            <a:r>
              <a:rPr lang="en-US" altLang="vi-VN" sz="2400"/>
              <a:t>aabb</a:t>
            </a:r>
          </a:p>
        </p:txBody>
      </p:sp>
      <p:sp>
        <p:nvSpPr>
          <p:cNvPr id="62481" name="Text Box 17">
            <a:extLst>
              <a:ext uri="{FF2B5EF4-FFF2-40B4-BE49-F238E27FC236}">
                <a16:creationId xmlns:a16="http://schemas.microsoft.com/office/drawing/2014/main" id="{F315342E-0FC0-496C-8794-14AD5A8A4A3F}"/>
              </a:ext>
            </a:extLst>
          </p:cNvPr>
          <p:cNvSpPr txBox="1">
            <a:spLocks noChangeArrowheads="1"/>
          </p:cNvSpPr>
          <p:nvPr/>
        </p:nvSpPr>
        <p:spPr bwMode="auto">
          <a:xfrm>
            <a:off x="1905000" y="35814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100000"/>
              </a:spcBef>
            </a:pPr>
            <a:r>
              <a:rPr lang="en-US" altLang="vi-VN" sz="2400"/>
              <a:t>AB=Ab=aB=ab=</a:t>
            </a:r>
          </a:p>
        </p:txBody>
      </p:sp>
      <p:sp>
        <p:nvSpPr>
          <p:cNvPr id="62482" name="Text Box 18">
            <a:extLst>
              <a:ext uri="{FF2B5EF4-FFF2-40B4-BE49-F238E27FC236}">
                <a16:creationId xmlns:a16="http://schemas.microsoft.com/office/drawing/2014/main" id="{E3ABB2A2-1C30-44F3-A786-A7945CD5DD5A}"/>
              </a:ext>
            </a:extLst>
          </p:cNvPr>
          <p:cNvSpPr txBox="1">
            <a:spLocks noChangeArrowheads="1"/>
          </p:cNvSpPr>
          <p:nvPr/>
        </p:nvSpPr>
        <p:spPr bwMode="auto">
          <a:xfrm>
            <a:off x="5562600" y="3581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100000"/>
              </a:spcBef>
            </a:pPr>
            <a:r>
              <a:rPr lang="en-US" altLang="vi-VN" sz="2400"/>
              <a:t>ab</a:t>
            </a:r>
          </a:p>
        </p:txBody>
      </p:sp>
      <p:sp>
        <p:nvSpPr>
          <p:cNvPr id="62483" name="Text Box 19">
            <a:extLst>
              <a:ext uri="{FF2B5EF4-FFF2-40B4-BE49-F238E27FC236}">
                <a16:creationId xmlns:a16="http://schemas.microsoft.com/office/drawing/2014/main" id="{F12ED4F4-A88E-448D-80D0-438E22266D19}"/>
              </a:ext>
            </a:extLst>
          </p:cNvPr>
          <p:cNvSpPr txBox="1">
            <a:spLocks noChangeArrowheads="1"/>
          </p:cNvSpPr>
          <p:nvPr/>
        </p:nvSpPr>
        <p:spPr bwMode="auto">
          <a:xfrm>
            <a:off x="4267200" y="48006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100000"/>
              </a:spcBef>
            </a:pPr>
            <a:r>
              <a:rPr lang="en-US" altLang="vi-VN" sz="2000"/>
              <a:t>1 V,N</a:t>
            </a:r>
          </a:p>
        </p:txBody>
      </p:sp>
      <p:sp>
        <p:nvSpPr>
          <p:cNvPr id="62484" name="Text Box 20">
            <a:extLst>
              <a:ext uri="{FF2B5EF4-FFF2-40B4-BE49-F238E27FC236}">
                <a16:creationId xmlns:a16="http://schemas.microsoft.com/office/drawing/2014/main" id="{70945C58-ABD0-4D44-98B8-33BD5672B8C1}"/>
              </a:ext>
            </a:extLst>
          </p:cNvPr>
          <p:cNvSpPr txBox="1">
            <a:spLocks noChangeArrowheads="1"/>
          </p:cNvSpPr>
          <p:nvPr/>
        </p:nvSpPr>
        <p:spPr bwMode="auto">
          <a:xfrm>
            <a:off x="5791200" y="48006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100000"/>
              </a:spcBef>
            </a:pPr>
            <a:r>
              <a:rPr lang="en-US" altLang="vi-VN" sz="2000"/>
              <a:t>1 X,T</a:t>
            </a:r>
          </a:p>
        </p:txBody>
      </p:sp>
      <p:sp>
        <p:nvSpPr>
          <p:cNvPr id="62485" name="Rectangle 21">
            <a:extLst>
              <a:ext uri="{FF2B5EF4-FFF2-40B4-BE49-F238E27FC236}">
                <a16:creationId xmlns:a16="http://schemas.microsoft.com/office/drawing/2014/main" id="{6A659ADB-7DE3-4BB3-A0EC-99D544CB6601}"/>
              </a:ext>
            </a:extLst>
          </p:cNvPr>
          <p:cNvSpPr>
            <a:spLocks noChangeArrowheads="1"/>
          </p:cNvSpPr>
          <p:nvPr/>
        </p:nvSpPr>
        <p:spPr bwMode="auto">
          <a:xfrm>
            <a:off x="4267200" y="3505200"/>
            <a:ext cx="30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eaLnBrk="1" hangingPunct="1"/>
            <a:r>
              <a:rPr lang="en-US" altLang="vi-VN" sz="1800" u="sng"/>
              <a:t>1</a:t>
            </a:r>
          </a:p>
          <a:p>
            <a:pPr eaLnBrk="1" hangingPunct="1"/>
            <a:r>
              <a:rPr lang="en-US" altLang="vi-VN" sz="1800"/>
              <a:t>4</a:t>
            </a:r>
          </a:p>
        </p:txBody>
      </p:sp>
      <p:grpSp>
        <p:nvGrpSpPr>
          <p:cNvPr id="62486" name="Group 22">
            <a:extLst>
              <a:ext uri="{FF2B5EF4-FFF2-40B4-BE49-F238E27FC236}">
                <a16:creationId xmlns:a16="http://schemas.microsoft.com/office/drawing/2014/main" id="{13A2819E-3C16-454E-AF6F-92F364B3841F}"/>
              </a:ext>
            </a:extLst>
          </p:cNvPr>
          <p:cNvGrpSpPr>
            <a:grpSpLocks/>
          </p:cNvGrpSpPr>
          <p:nvPr/>
        </p:nvGrpSpPr>
        <p:grpSpPr bwMode="auto">
          <a:xfrm>
            <a:off x="7239000" y="4191000"/>
            <a:ext cx="1143000" cy="641350"/>
            <a:chOff x="4560" y="2640"/>
            <a:chExt cx="720" cy="404"/>
          </a:xfrm>
        </p:grpSpPr>
        <p:sp>
          <p:nvSpPr>
            <p:cNvPr id="2080" name="Text Box 23">
              <a:extLst>
                <a:ext uri="{FF2B5EF4-FFF2-40B4-BE49-F238E27FC236}">
                  <a16:creationId xmlns:a16="http://schemas.microsoft.com/office/drawing/2014/main" id="{D8FAD60D-E05D-4FF5-AFF4-5DB6F5364969}"/>
                </a:ext>
              </a:extLst>
            </p:cNvPr>
            <p:cNvSpPr txBox="1">
              <a:spLocks noChangeArrowheads="1"/>
            </p:cNvSpPr>
            <p:nvPr/>
          </p:nvSpPr>
          <p:spPr bwMode="auto">
            <a:xfrm>
              <a:off x="4656" y="2640"/>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100000"/>
                </a:spcBef>
              </a:pPr>
              <a:r>
                <a:rPr lang="en-US" altLang="vi-VN" sz="2400"/>
                <a:t>aabb</a:t>
              </a:r>
            </a:p>
          </p:txBody>
        </p:sp>
        <p:sp>
          <p:nvSpPr>
            <p:cNvPr id="2081" name="Rectangle 24">
              <a:extLst>
                <a:ext uri="{FF2B5EF4-FFF2-40B4-BE49-F238E27FC236}">
                  <a16:creationId xmlns:a16="http://schemas.microsoft.com/office/drawing/2014/main" id="{4703C2ED-5F35-4C00-8018-A65CD87FEB69}"/>
                </a:ext>
              </a:extLst>
            </p:cNvPr>
            <p:cNvSpPr>
              <a:spLocks noChangeArrowheads="1"/>
            </p:cNvSpPr>
            <p:nvPr/>
          </p:nvSpPr>
          <p:spPr bwMode="auto">
            <a:xfrm>
              <a:off x="4560" y="2640"/>
              <a:ext cx="19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eaLnBrk="1" hangingPunct="1"/>
              <a:r>
                <a:rPr lang="en-US" altLang="vi-VN" sz="1800" u="sng"/>
                <a:t>1</a:t>
              </a:r>
            </a:p>
            <a:p>
              <a:pPr eaLnBrk="1" hangingPunct="1"/>
              <a:r>
                <a:rPr lang="en-US" altLang="vi-VN" sz="1800"/>
                <a:t>4</a:t>
              </a:r>
            </a:p>
          </p:txBody>
        </p:sp>
      </p:grpSp>
      <p:sp>
        <p:nvSpPr>
          <p:cNvPr id="62489" name="Rectangle 25">
            <a:extLst>
              <a:ext uri="{FF2B5EF4-FFF2-40B4-BE49-F238E27FC236}">
                <a16:creationId xmlns:a16="http://schemas.microsoft.com/office/drawing/2014/main" id="{D412CF89-4CAF-4518-8645-F43B68FE18A0}"/>
              </a:ext>
            </a:extLst>
          </p:cNvPr>
          <p:cNvSpPr>
            <a:spLocks noChangeArrowheads="1"/>
          </p:cNvSpPr>
          <p:nvPr/>
        </p:nvSpPr>
        <p:spPr bwMode="auto">
          <a:xfrm>
            <a:off x="4114800" y="4114800"/>
            <a:ext cx="30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eaLnBrk="1" hangingPunct="1"/>
            <a:r>
              <a:rPr lang="en-US" altLang="vi-VN" sz="1800" u="sng"/>
              <a:t>1</a:t>
            </a:r>
          </a:p>
          <a:p>
            <a:pPr eaLnBrk="1" hangingPunct="1"/>
            <a:r>
              <a:rPr lang="en-US" altLang="vi-VN" sz="1800"/>
              <a:t>4</a:t>
            </a:r>
          </a:p>
        </p:txBody>
      </p:sp>
      <p:grpSp>
        <p:nvGrpSpPr>
          <p:cNvPr id="62490" name="Group 26">
            <a:extLst>
              <a:ext uri="{FF2B5EF4-FFF2-40B4-BE49-F238E27FC236}">
                <a16:creationId xmlns:a16="http://schemas.microsoft.com/office/drawing/2014/main" id="{78FF0B92-EBCA-4244-91DD-AAF49D19D6E0}"/>
              </a:ext>
            </a:extLst>
          </p:cNvPr>
          <p:cNvGrpSpPr>
            <a:grpSpLocks/>
          </p:cNvGrpSpPr>
          <p:nvPr/>
        </p:nvGrpSpPr>
        <p:grpSpPr bwMode="auto">
          <a:xfrm>
            <a:off x="5410200" y="4191000"/>
            <a:ext cx="1600200" cy="641350"/>
            <a:chOff x="3408" y="2640"/>
            <a:chExt cx="1008" cy="404"/>
          </a:xfrm>
        </p:grpSpPr>
        <p:sp>
          <p:nvSpPr>
            <p:cNvPr id="2078" name="Text Box 27">
              <a:extLst>
                <a:ext uri="{FF2B5EF4-FFF2-40B4-BE49-F238E27FC236}">
                  <a16:creationId xmlns:a16="http://schemas.microsoft.com/office/drawing/2014/main" id="{F0E553C6-BCC4-4C51-8AAF-C6214905C3EC}"/>
                </a:ext>
              </a:extLst>
            </p:cNvPr>
            <p:cNvSpPr txBox="1">
              <a:spLocks noChangeArrowheads="1"/>
            </p:cNvSpPr>
            <p:nvPr/>
          </p:nvSpPr>
          <p:spPr bwMode="auto">
            <a:xfrm>
              <a:off x="3408" y="2640"/>
              <a:ext cx="10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100000"/>
                </a:spcBef>
              </a:pPr>
              <a:r>
                <a:rPr lang="en-US" altLang="vi-VN" sz="2400"/>
                <a:t>aaBb:</a:t>
              </a:r>
            </a:p>
          </p:txBody>
        </p:sp>
        <p:sp>
          <p:nvSpPr>
            <p:cNvPr id="2079" name="Rectangle 28">
              <a:extLst>
                <a:ext uri="{FF2B5EF4-FFF2-40B4-BE49-F238E27FC236}">
                  <a16:creationId xmlns:a16="http://schemas.microsoft.com/office/drawing/2014/main" id="{83ACF64C-4F41-4B29-8DC3-BC0EB704F088}"/>
                </a:ext>
              </a:extLst>
            </p:cNvPr>
            <p:cNvSpPr>
              <a:spLocks noChangeArrowheads="1"/>
            </p:cNvSpPr>
            <p:nvPr/>
          </p:nvSpPr>
          <p:spPr bwMode="auto">
            <a:xfrm>
              <a:off x="3504" y="2640"/>
              <a:ext cx="19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eaLnBrk="1" hangingPunct="1"/>
              <a:r>
                <a:rPr lang="en-US" altLang="vi-VN" sz="1800" u="sng"/>
                <a:t>1</a:t>
              </a:r>
            </a:p>
            <a:p>
              <a:pPr eaLnBrk="1" hangingPunct="1"/>
              <a:r>
                <a:rPr lang="en-US" altLang="vi-VN" sz="1800"/>
                <a:t>4</a:t>
              </a:r>
            </a:p>
          </p:txBody>
        </p:sp>
      </p:grpSp>
      <p:grpSp>
        <p:nvGrpSpPr>
          <p:cNvPr id="62493" name="Group 29">
            <a:extLst>
              <a:ext uri="{FF2B5EF4-FFF2-40B4-BE49-F238E27FC236}">
                <a16:creationId xmlns:a16="http://schemas.microsoft.com/office/drawing/2014/main" id="{9320085A-B0B2-4DE2-8008-BF95465D3828}"/>
              </a:ext>
            </a:extLst>
          </p:cNvPr>
          <p:cNvGrpSpPr>
            <a:grpSpLocks/>
          </p:cNvGrpSpPr>
          <p:nvPr/>
        </p:nvGrpSpPr>
        <p:grpSpPr bwMode="auto">
          <a:xfrm>
            <a:off x="2590800" y="4114800"/>
            <a:ext cx="1524000" cy="641350"/>
            <a:chOff x="1632" y="2592"/>
            <a:chExt cx="960" cy="404"/>
          </a:xfrm>
        </p:grpSpPr>
        <p:sp>
          <p:nvSpPr>
            <p:cNvPr id="2076" name="Text Box 30">
              <a:extLst>
                <a:ext uri="{FF2B5EF4-FFF2-40B4-BE49-F238E27FC236}">
                  <a16:creationId xmlns:a16="http://schemas.microsoft.com/office/drawing/2014/main" id="{3007BE31-AE1A-4105-88B6-C1A0DB796400}"/>
                </a:ext>
              </a:extLst>
            </p:cNvPr>
            <p:cNvSpPr txBox="1">
              <a:spLocks noChangeArrowheads="1"/>
            </p:cNvSpPr>
            <p:nvPr/>
          </p:nvSpPr>
          <p:spPr bwMode="auto">
            <a:xfrm>
              <a:off x="1632" y="2640"/>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100000"/>
                </a:spcBef>
              </a:pPr>
              <a:r>
                <a:rPr lang="en-US" altLang="vi-VN" sz="2400"/>
                <a:t>AaBb :</a:t>
              </a:r>
            </a:p>
          </p:txBody>
        </p:sp>
        <p:sp>
          <p:nvSpPr>
            <p:cNvPr id="2077" name="Rectangle 31">
              <a:extLst>
                <a:ext uri="{FF2B5EF4-FFF2-40B4-BE49-F238E27FC236}">
                  <a16:creationId xmlns:a16="http://schemas.microsoft.com/office/drawing/2014/main" id="{0AA37EE3-A6B0-42CC-A50D-184074C062E9}"/>
                </a:ext>
              </a:extLst>
            </p:cNvPr>
            <p:cNvSpPr>
              <a:spLocks noChangeArrowheads="1"/>
            </p:cNvSpPr>
            <p:nvPr/>
          </p:nvSpPr>
          <p:spPr bwMode="auto">
            <a:xfrm>
              <a:off x="1680" y="2592"/>
              <a:ext cx="19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cs typeface="Arial" panose="020B0604020202020204" pitchFamily="34" charset="0"/>
                </a:defRPr>
              </a:lvl1pPr>
              <a:lvl2pPr marL="742950" indent="-285750" eaLnBrk="0" hangingPunct="0">
                <a:defRPr sz="28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8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8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eaLnBrk="1" hangingPunct="1"/>
              <a:r>
                <a:rPr lang="en-US" altLang="vi-VN" sz="1800" u="sng"/>
                <a:t>1</a:t>
              </a:r>
            </a:p>
            <a:p>
              <a:pPr eaLnBrk="1" hangingPunct="1"/>
              <a:r>
                <a:rPr lang="en-US" altLang="vi-VN" sz="1800"/>
                <a:t>4</a:t>
              </a:r>
            </a:p>
          </p:txBody>
        </p:sp>
      </p:grpSp>
      <p:sp>
        <p:nvSpPr>
          <p:cNvPr id="62496" name="Line 32">
            <a:extLst>
              <a:ext uri="{FF2B5EF4-FFF2-40B4-BE49-F238E27FC236}">
                <a16:creationId xmlns:a16="http://schemas.microsoft.com/office/drawing/2014/main" id="{98D31C0A-D255-4BF2-ABD0-750C7B234774}"/>
              </a:ext>
            </a:extLst>
          </p:cNvPr>
          <p:cNvSpPr>
            <a:spLocks noChangeShapeType="1"/>
          </p:cNvSpPr>
          <p:nvPr/>
        </p:nvSpPr>
        <p:spPr bwMode="auto">
          <a:xfrm>
            <a:off x="5029200" y="3581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7" name="WordArt 33">
            <a:extLst>
              <a:ext uri="{FF2B5EF4-FFF2-40B4-BE49-F238E27FC236}">
                <a16:creationId xmlns:a16="http://schemas.microsoft.com/office/drawing/2014/main" id="{5CAB2AED-4D25-4FB3-9784-03C7D56EEA3E}"/>
              </a:ext>
            </a:extLst>
          </p:cNvPr>
          <p:cNvSpPr>
            <a:spLocks noChangeArrowheads="1" noChangeShapeType="1" noTextEdit="1"/>
          </p:cNvSpPr>
          <p:nvPr/>
        </p:nvSpPr>
        <p:spPr bwMode="auto">
          <a:xfrm>
            <a:off x="3657600" y="2286000"/>
            <a:ext cx="1924050"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2467"/>
                                        </p:tgtEl>
                                        <p:attrNameLst>
                                          <p:attrName>style.visibility</p:attrName>
                                        </p:attrNameLst>
                                      </p:cBhvr>
                                      <p:to>
                                        <p:strVal val="visible"/>
                                      </p:to>
                                    </p:set>
                                    <p:anim calcmode="discrete" valueType="clr">
                                      <p:cBhvr override="childStyle">
                                        <p:cTn id="7" dur="80"/>
                                        <p:tgtEl>
                                          <p:spTgt spid="624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2467"/>
                                        </p:tgtEl>
                                        <p:attrNameLst>
                                          <p:attrName>fillcolor</p:attrName>
                                        </p:attrNameLst>
                                      </p:cBhvr>
                                      <p:tavLst>
                                        <p:tav tm="0">
                                          <p:val>
                                            <p:clrVal>
                                              <a:schemeClr val="accent2"/>
                                            </p:clrVal>
                                          </p:val>
                                        </p:tav>
                                        <p:tav tm="50000">
                                          <p:val>
                                            <p:clrVal>
                                              <a:schemeClr val="hlink"/>
                                            </p:clrVal>
                                          </p:val>
                                        </p:tav>
                                      </p:tavLst>
                                    </p:anim>
                                    <p:set>
                                      <p:cBhvr>
                                        <p:cTn id="9" dur="80"/>
                                        <p:tgtEl>
                                          <p:spTgt spid="6246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62497"/>
                                        </p:tgtEl>
                                        <p:attrNameLst>
                                          <p:attrName>style.visibility</p:attrName>
                                        </p:attrNameLst>
                                      </p:cBhvr>
                                      <p:to>
                                        <p:strVal val="visible"/>
                                      </p:to>
                                    </p:set>
                                    <p:anim calcmode="lin" valueType="num">
                                      <p:cBhvr>
                                        <p:cTn id="14" dur="500" fill="hold"/>
                                        <p:tgtEl>
                                          <p:spTgt spid="62497"/>
                                        </p:tgtEl>
                                        <p:attrNameLst>
                                          <p:attrName>ppt_w</p:attrName>
                                        </p:attrNameLst>
                                      </p:cBhvr>
                                      <p:tavLst>
                                        <p:tav tm="0">
                                          <p:val>
                                            <p:fltVal val="0"/>
                                          </p:val>
                                        </p:tav>
                                        <p:tav tm="100000">
                                          <p:val>
                                            <p:strVal val="#ppt_w"/>
                                          </p:val>
                                        </p:tav>
                                      </p:tavLst>
                                    </p:anim>
                                    <p:anim calcmode="lin" valueType="num">
                                      <p:cBhvr>
                                        <p:cTn id="15" dur="500" fill="hold"/>
                                        <p:tgtEl>
                                          <p:spTgt spid="62497"/>
                                        </p:tgtEl>
                                        <p:attrNameLst>
                                          <p:attrName>ppt_h</p:attrName>
                                        </p:attrNameLst>
                                      </p:cBhvr>
                                      <p:tavLst>
                                        <p:tav tm="0">
                                          <p:val>
                                            <p:fltVal val="0"/>
                                          </p:val>
                                        </p:tav>
                                        <p:tav tm="100000">
                                          <p:val>
                                            <p:strVal val="#ppt_h"/>
                                          </p:val>
                                        </p:tav>
                                      </p:tavLst>
                                    </p:anim>
                                    <p:animEffect transition="in" filter="fade">
                                      <p:cBhvr>
                                        <p:cTn id="16" dur="500"/>
                                        <p:tgtEl>
                                          <p:spTgt spid="6249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mph" presetSubtype="0" fill="hold" nodeType="clickEffect">
                                  <p:stCondLst>
                                    <p:cond delay="0"/>
                                  </p:stCondLst>
                                  <p:childTnLst>
                                    <p:animClr clrSpc="hsl" dir="cw">
                                      <p:cBhvr override="childStyle">
                                        <p:cTn id="20" dur="500" fill="hold"/>
                                        <p:tgtEl>
                                          <p:spTgt spid="62497"/>
                                        </p:tgtEl>
                                        <p:attrNameLst>
                                          <p:attrName>style.color</p:attrName>
                                        </p:attrNameLst>
                                      </p:cBhvr>
                                      <p:by>
                                        <p:hsl h="10842353" s="0" l="0"/>
                                      </p:by>
                                    </p:animClr>
                                    <p:animClr clrSpc="hsl" dir="cw">
                                      <p:cBhvr>
                                        <p:cTn id="21" dur="500" fill="hold"/>
                                        <p:tgtEl>
                                          <p:spTgt spid="62497"/>
                                        </p:tgtEl>
                                        <p:attrNameLst>
                                          <p:attrName>fillcolor</p:attrName>
                                        </p:attrNameLst>
                                      </p:cBhvr>
                                      <p:by>
                                        <p:hsl h="10842353" s="0" l="0"/>
                                      </p:by>
                                    </p:animClr>
                                    <p:animClr clrSpc="hsl" dir="cw">
                                      <p:cBhvr>
                                        <p:cTn id="22" dur="500" fill="hold"/>
                                        <p:tgtEl>
                                          <p:spTgt spid="62497"/>
                                        </p:tgtEl>
                                        <p:attrNameLst>
                                          <p:attrName>stroke.color</p:attrName>
                                        </p:attrNameLst>
                                      </p:cBhvr>
                                      <p:by>
                                        <p:hsl h="10842353" s="0" l="0"/>
                                      </p:by>
                                    </p:animClr>
                                    <p:set>
                                      <p:cBhvr>
                                        <p:cTn id="23" dur="500" fill="hold"/>
                                        <p:tgtEl>
                                          <p:spTgt spid="62497"/>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2468"/>
                                        </p:tgtEl>
                                        <p:attrNameLst>
                                          <p:attrName>style.visibility</p:attrName>
                                        </p:attrNameLst>
                                      </p:cBhvr>
                                      <p:to>
                                        <p:strVal val="visible"/>
                                      </p:to>
                                    </p:set>
                                    <p:animEffect transition="in" filter="dissolve">
                                      <p:cBhvr>
                                        <p:cTn id="28" dur="500"/>
                                        <p:tgtEl>
                                          <p:spTgt spid="6246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2469"/>
                                        </p:tgtEl>
                                        <p:attrNameLst>
                                          <p:attrName>style.visibility</p:attrName>
                                        </p:attrNameLst>
                                      </p:cBhvr>
                                      <p:to>
                                        <p:strVal val="visible"/>
                                      </p:to>
                                    </p:set>
                                    <p:animEffect transition="in" filter="dissolve">
                                      <p:cBhvr>
                                        <p:cTn id="31" dur="500"/>
                                        <p:tgtEl>
                                          <p:spTgt spid="6246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2479"/>
                                        </p:tgtEl>
                                        <p:attrNameLst>
                                          <p:attrName>style.visibility</p:attrName>
                                        </p:attrNameLst>
                                      </p:cBhvr>
                                      <p:to>
                                        <p:strVal val="visible"/>
                                      </p:to>
                                    </p:set>
                                    <p:animEffect transition="in" filter="dissolve">
                                      <p:cBhvr>
                                        <p:cTn id="34" dur="500"/>
                                        <p:tgtEl>
                                          <p:spTgt spid="6247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2471"/>
                                        </p:tgtEl>
                                        <p:attrNameLst>
                                          <p:attrName>style.visibility</p:attrName>
                                        </p:attrNameLst>
                                      </p:cBhvr>
                                      <p:to>
                                        <p:strVal val="visible"/>
                                      </p:to>
                                    </p:set>
                                    <p:animEffect transition="in" filter="dissolve">
                                      <p:cBhvr>
                                        <p:cTn id="37" dur="500"/>
                                        <p:tgtEl>
                                          <p:spTgt spid="6247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62480"/>
                                        </p:tgtEl>
                                        <p:attrNameLst>
                                          <p:attrName>style.visibility</p:attrName>
                                        </p:attrNameLst>
                                      </p:cBhvr>
                                      <p:to>
                                        <p:strVal val="visible"/>
                                      </p:to>
                                    </p:set>
                                    <p:animEffect transition="in" filter="dissolve">
                                      <p:cBhvr>
                                        <p:cTn id="40" dur="500"/>
                                        <p:tgtEl>
                                          <p:spTgt spid="6248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2470"/>
                                        </p:tgtEl>
                                        <p:attrNameLst>
                                          <p:attrName>style.visibility</p:attrName>
                                        </p:attrNameLst>
                                      </p:cBhvr>
                                      <p:to>
                                        <p:strVal val="visible"/>
                                      </p:to>
                                    </p:set>
                                    <p:animEffect transition="in" filter="dissolve">
                                      <p:cBhvr>
                                        <p:cTn id="43" dur="500"/>
                                        <p:tgtEl>
                                          <p:spTgt spid="6247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62475"/>
                                        </p:tgtEl>
                                        <p:attrNameLst>
                                          <p:attrName>style.visibility</p:attrName>
                                        </p:attrNameLst>
                                      </p:cBhvr>
                                      <p:to>
                                        <p:strVal val="visible"/>
                                      </p:to>
                                    </p:set>
                                    <p:anim calcmode="lin" valueType="num">
                                      <p:cBhvr>
                                        <p:cTn id="48" dur="500" fill="hold"/>
                                        <p:tgtEl>
                                          <p:spTgt spid="62475"/>
                                        </p:tgtEl>
                                        <p:attrNameLst>
                                          <p:attrName>ppt_w</p:attrName>
                                        </p:attrNameLst>
                                      </p:cBhvr>
                                      <p:tavLst>
                                        <p:tav tm="0">
                                          <p:val>
                                            <p:fltVal val="0"/>
                                          </p:val>
                                        </p:tav>
                                        <p:tav tm="100000">
                                          <p:val>
                                            <p:strVal val="#ppt_w"/>
                                          </p:val>
                                        </p:tav>
                                      </p:tavLst>
                                    </p:anim>
                                    <p:anim calcmode="lin" valueType="num">
                                      <p:cBhvr>
                                        <p:cTn id="49" dur="500" fill="hold"/>
                                        <p:tgtEl>
                                          <p:spTgt spid="62475"/>
                                        </p:tgtEl>
                                        <p:attrNameLst>
                                          <p:attrName>ppt_h</p:attrName>
                                        </p:attrNameLst>
                                      </p:cBhvr>
                                      <p:tavLst>
                                        <p:tav tm="0">
                                          <p:val>
                                            <p:fltVal val="0"/>
                                          </p:val>
                                        </p:tav>
                                        <p:tav tm="100000">
                                          <p:val>
                                            <p:strVal val="#ppt_h"/>
                                          </p:val>
                                        </p:tav>
                                      </p:tavLst>
                                    </p:anim>
                                    <p:animEffect transition="in" filter="fade">
                                      <p:cBhvr>
                                        <p:cTn id="50" dur="500"/>
                                        <p:tgtEl>
                                          <p:spTgt spid="62475"/>
                                        </p:tgtEl>
                                      </p:cBhvr>
                                    </p:animEffect>
                                  </p:childTnLst>
                                </p:cTn>
                              </p:par>
                              <p:par>
                                <p:cTn id="51" presetID="53" presetClass="entr" presetSubtype="0" fill="hold" nodeType="withEffect">
                                  <p:stCondLst>
                                    <p:cond delay="0"/>
                                  </p:stCondLst>
                                  <p:childTnLst>
                                    <p:set>
                                      <p:cBhvr>
                                        <p:cTn id="52" dur="1" fill="hold">
                                          <p:stCondLst>
                                            <p:cond delay="0"/>
                                          </p:stCondLst>
                                        </p:cTn>
                                        <p:tgtEl>
                                          <p:spTgt spid="62496"/>
                                        </p:tgtEl>
                                        <p:attrNameLst>
                                          <p:attrName>style.visibility</p:attrName>
                                        </p:attrNameLst>
                                      </p:cBhvr>
                                      <p:to>
                                        <p:strVal val="visible"/>
                                      </p:to>
                                    </p:set>
                                    <p:anim calcmode="lin" valueType="num">
                                      <p:cBhvr>
                                        <p:cTn id="53" dur="500" fill="hold"/>
                                        <p:tgtEl>
                                          <p:spTgt spid="62496"/>
                                        </p:tgtEl>
                                        <p:attrNameLst>
                                          <p:attrName>ppt_w</p:attrName>
                                        </p:attrNameLst>
                                      </p:cBhvr>
                                      <p:tavLst>
                                        <p:tav tm="0">
                                          <p:val>
                                            <p:fltVal val="0"/>
                                          </p:val>
                                        </p:tav>
                                        <p:tav tm="100000">
                                          <p:val>
                                            <p:strVal val="#ppt_w"/>
                                          </p:val>
                                        </p:tav>
                                      </p:tavLst>
                                    </p:anim>
                                    <p:anim calcmode="lin" valueType="num">
                                      <p:cBhvr>
                                        <p:cTn id="54" dur="500" fill="hold"/>
                                        <p:tgtEl>
                                          <p:spTgt spid="62496"/>
                                        </p:tgtEl>
                                        <p:attrNameLst>
                                          <p:attrName>ppt_h</p:attrName>
                                        </p:attrNameLst>
                                      </p:cBhvr>
                                      <p:tavLst>
                                        <p:tav tm="0">
                                          <p:val>
                                            <p:fltVal val="0"/>
                                          </p:val>
                                        </p:tav>
                                        <p:tav tm="100000">
                                          <p:val>
                                            <p:strVal val="#ppt_h"/>
                                          </p:val>
                                        </p:tav>
                                      </p:tavLst>
                                    </p:anim>
                                    <p:animEffect transition="in" filter="fade">
                                      <p:cBhvr>
                                        <p:cTn id="55" dur="500"/>
                                        <p:tgtEl>
                                          <p:spTgt spid="6249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2485"/>
                                        </p:tgtEl>
                                        <p:attrNameLst>
                                          <p:attrName>style.visibility</p:attrName>
                                        </p:attrNameLst>
                                      </p:cBhvr>
                                      <p:to>
                                        <p:strVal val="visible"/>
                                      </p:to>
                                    </p:set>
                                    <p:anim calcmode="lin" valueType="num">
                                      <p:cBhvr additive="base">
                                        <p:cTn id="60" dur="500" fill="hold"/>
                                        <p:tgtEl>
                                          <p:spTgt spid="62485"/>
                                        </p:tgtEl>
                                        <p:attrNameLst>
                                          <p:attrName>ppt_x</p:attrName>
                                        </p:attrNameLst>
                                      </p:cBhvr>
                                      <p:tavLst>
                                        <p:tav tm="0">
                                          <p:val>
                                            <p:strVal val="#ppt_x"/>
                                          </p:val>
                                        </p:tav>
                                        <p:tav tm="100000">
                                          <p:val>
                                            <p:strVal val="#ppt_x"/>
                                          </p:val>
                                        </p:tav>
                                      </p:tavLst>
                                    </p:anim>
                                    <p:anim calcmode="lin" valueType="num">
                                      <p:cBhvr additive="base">
                                        <p:cTn id="61" dur="500" fill="hold"/>
                                        <p:tgtEl>
                                          <p:spTgt spid="6248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62481"/>
                                        </p:tgtEl>
                                        <p:attrNameLst>
                                          <p:attrName>style.visibility</p:attrName>
                                        </p:attrNameLst>
                                      </p:cBhvr>
                                      <p:to>
                                        <p:strVal val="visible"/>
                                      </p:to>
                                    </p:set>
                                    <p:anim calcmode="lin" valueType="num">
                                      <p:cBhvr additive="base">
                                        <p:cTn id="64" dur="500" fill="hold"/>
                                        <p:tgtEl>
                                          <p:spTgt spid="62481"/>
                                        </p:tgtEl>
                                        <p:attrNameLst>
                                          <p:attrName>ppt_x</p:attrName>
                                        </p:attrNameLst>
                                      </p:cBhvr>
                                      <p:tavLst>
                                        <p:tav tm="0">
                                          <p:val>
                                            <p:strVal val="#ppt_x"/>
                                          </p:val>
                                        </p:tav>
                                        <p:tav tm="100000">
                                          <p:val>
                                            <p:strVal val="#ppt_x"/>
                                          </p:val>
                                        </p:tav>
                                      </p:tavLst>
                                    </p:anim>
                                    <p:anim calcmode="lin" valueType="num">
                                      <p:cBhvr additive="base">
                                        <p:cTn id="65" dur="500" fill="hold"/>
                                        <p:tgtEl>
                                          <p:spTgt spid="62481"/>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62482"/>
                                        </p:tgtEl>
                                        <p:attrNameLst>
                                          <p:attrName>style.visibility</p:attrName>
                                        </p:attrNameLst>
                                      </p:cBhvr>
                                      <p:to>
                                        <p:strVal val="visible"/>
                                      </p:to>
                                    </p:set>
                                    <p:anim calcmode="lin" valueType="num">
                                      <p:cBhvr>
                                        <p:cTn id="70" dur="500" fill="hold"/>
                                        <p:tgtEl>
                                          <p:spTgt spid="62482"/>
                                        </p:tgtEl>
                                        <p:attrNameLst>
                                          <p:attrName>ppt_w</p:attrName>
                                        </p:attrNameLst>
                                      </p:cBhvr>
                                      <p:tavLst>
                                        <p:tav tm="0">
                                          <p:val>
                                            <p:fltVal val="0"/>
                                          </p:val>
                                        </p:tav>
                                        <p:tav tm="100000">
                                          <p:val>
                                            <p:strVal val="#ppt_w"/>
                                          </p:val>
                                        </p:tav>
                                      </p:tavLst>
                                    </p:anim>
                                    <p:anim calcmode="lin" valueType="num">
                                      <p:cBhvr>
                                        <p:cTn id="71" dur="500" fill="hold"/>
                                        <p:tgtEl>
                                          <p:spTgt spid="62482"/>
                                        </p:tgtEl>
                                        <p:attrNameLst>
                                          <p:attrName>ppt_h</p:attrName>
                                        </p:attrNameLst>
                                      </p:cBhvr>
                                      <p:tavLst>
                                        <p:tav tm="0">
                                          <p:val>
                                            <p:fltVal val="0"/>
                                          </p:val>
                                        </p:tav>
                                        <p:tav tm="100000">
                                          <p:val>
                                            <p:strVal val="#ppt_h"/>
                                          </p:val>
                                        </p:tav>
                                      </p:tavLst>
                                    </p:anim>
                                    <p:animEffect transition="in" filter="fade">
                                      <p:cBhvr>
                                        <p:cTn id="72" dur="500"/>
                                        <p:tgtEl>
                                          <p:spTgt spid="6248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62472"/>
                                        </p:tgtEl>
                                        <p:attrNameLst>
                                          <p:attrName>style.visibility</p:attrName>
                                        </p:attrNameLst>
                                      </p:cBhvr>
                                      <p:to>
                                        <p:strVal val="visible"/>
                                      </p:to>
                                    </p:set>
                                    <p:animEffect transition="in" filter="slide(fromBottom)">
                                      <p:cBhvr>
                                        <p:cTn id="77" dur="500"/>
                                        <p:tgtEl>
                                          <p:spTgt spid="62472"/>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62473"/>
                                        </p:tgtEl>
                                        <p:attrNameLst>
                                          <p:attrName>style.visibility</p:attrName>
                                        </p:attrNameLst>
                                      </p:cBhvr>
                                      <p:to>
                                        <p:strVal val="visible"/>
                                      </p:to>
                                    </p:set>
                                    <p:animEffect transition="in" filter="slide(fromBottom)">
                                      <p:cBhvr>
                                        <p:cTn id="80" dur="500"/>
                                        <p:tgtEl>
                                          <p:spTgt spid="6247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62493"/>
                                        </p:tgtEl>
                                        <p:attrNameLst>
                                          <p:attrName>style.visibility</p:attrName>
                                        </p:attrNameLst>
                                      </p:cBhvr>
                                      <p:to>
                                        <p:strVal val="visible"/>
                                      </p:to>
                                    </p:set>
                                    <p:anim calcmode="lin" valueType="num">
                                      <p:cBhvr additive="base">
                                        <p:cTn id="85" dur="500" fill="hold"/>
                                        <p:tgtEl>
                                          <p:spTgt spid="62493"/>
                                        </p:tgtEl>
                                        <p:attrNameLst>
                                          <p:attrName>ppt_x</p:attrName>
                                        </p:attrNameLst>
                                      </p:cBhvr>
                                      <p:tavLst>
                                        <p:tav tm="0">
                                          <p:val>
                                            <p:strVal val="#ppt_x"/>
                                          </p:val>
                                        </p:tav>
                                        <p:tav tm="100000">
                                          <p:val>
                                            <p:strVal val="#ppt_x"/>
                                          </p:val>
                                        </p:tav>
                                      </p:tavLst>
                                    </p:anim>
                                    <p:anim calcmode="lin" valueType="num">
                                      <p:cBhvr additive="base">
                                        <p:cTn id="86" dur="500" fill="hold"/>
                                        <p:tgtEl>
                                          <p:spTgt spid="6249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62489"/>
                                        </p:tgtEl>
                                        <p:attrNameLst>
                                          <p:attrName>style.visibility</p:attrName>
                                        </p:attrNameLst>
                                      </p:cBhvr>
                                      <p:to>
                                        <p:strVal val="visible"/>
                                      </p:to>
                                    </p:set>
                                    <p:anim calcmode="lin" valueType="num">
                                      <p:cBhvr additive="base">
                                        <p:cTn id="89" dur="500" fill="hold"/>
                                        <p:tgtEl>
                                          <p:spTgt spid="62489"/>
                                        </p:tgtEl>
                                        <p:attrNameLst>
                                          <p:attrName>ppt_x</p:attrName>
                                        </p:attrNameLst>
                                      </p:cBhvr>
                                      <p:tavLst>
                                        <p:tav tm="0">
                                          <p:val>
                                            <p:strVal val="#ppt_x"/>
                                          </p:val>
                                        </p:tav>
                                        <p:tav tm="100000">
                                          <p:val>
                                            <p:strVal val="#ppt_x"/>
                                          </p:val>
                                        </p:tav>
                                      </p:tavLst>
                                    </p:anim>
                                    <p:anim calcmode="lin" valueType="num">
                                      <p:cBhvr additive="base">
                                        <p:cTn id="90" dur="500" fill="hold"/>
                                        <p:tgtEl>
                                          <p:spTgt spid="6248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62477"/>
                                        </p:tgtEl>
                                        <p:attrNameLst>
                                          <p:attrName>style.visibility</p:attrName>
                                        </p:attrNameLst>
                                      </p:cBhvr>
                                      <p:to>
                                        <p:strVal val="visible"/>
                                      </p:to>
                                    </p:set>
                                    <p:anim calcmode="lin" valueType="num">
                                      <p:cBhvr additive="base">
                                        <p:cTn id="93" dur="500" fill="hold"/>
                                        <p:tgtEl>
                                          <p:spTgt spid="62477"/>
                                        </p:tgtEl>
                                        <p:attrNameLst>
                                          <p:attrName>ppt_x</p:attrName>
                                        </p:attrNameLst>
                                      </p:cBhvr>
                                      <p:tavLst>
                                        <p:tav tm="0">
                                          <p:val>
                                            <p:strVal val="#ppt_x"/>
                                          </p:val>
                                        </p:tav>
                                        <p:tav tm="100000">
                                          <p:val>
                                            <p:strVal val="#ppt_x"/>
                                          </p:val>
                                        </p:tav>
                                      </p:tavLst>
                                    </p:anim>
                                    <p:anim calcmode="lin" valueType="num">
                                      <p:cBhvr additive="base">
                                        <p:cTn id="94" dur="500" fill="hold"/>
                                        <p:tgtEl>
                                          <p:spTgt spid="62477"/>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62490"/>
                                        </p:tgtEl>
                                        <p:attrNameLst>
                                          <p:attrName>style.visibility</p:attrName>
                                        </p:attrNameLst>
                                      </p:cBhvr>
                                      <p:to>
                                        <p:strVal val="visible"/>
                                      </p:to>
                                    </p:set>
                                    <p:anim calcmode="lin" valueType="num">
                                      <p:cBhvr additive="base">
                                        <p:cTn id="97" dur="500" fill="hold"/>
                                        <p:tgtEl>
                                          <p:spTgt spid="62490"/>
                                        </p:tgtEl>
                                        <p:attrNameLst>
                                          <p:attrName>ppt_x</p:attrName>
                                        </p:attrNameLst>
                                      </p:cBhvr>
                                      <p:tavLst>
                                        <p:tav tm="0">
                                          <p:val>
                                            <p:strVal val="#ppt_x"/>
                                          </p:val>
                                        </p:tav>
                                        <p:tav tm="100000">
                                          <p:val>
                                            <p:strVal val="#ppt_x"/>
                                          </p:val>
                                        </p:tav>
                                      </p:tavLst>
                                    </p:anim>
                                    <p:anim calcmode="lin" valueType="num">
                                      <p:cBhvr additive="base">
                                        <p:cTn id="98" dur="500" fill="hold"/>
                                        <p:tgtEl>
                                          <p:spTgt spid="62490"/>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62486"/>
                                        </p:tgtEl>
                                        <p:attrNameLst>
                                          <p:attrName>style.visibility</p:attrName>
                                        </p:attrNameLst>
                                      </p:cBhvr>
                                      <p:to>
                                        <p:strVal val="visible"/>
                                      </p:to>
                                    </p:set>
                                    <p:anim calcmode="lin" valueType="num">
                                      <p:cBhvr additive="base">
                                        <p:cTn id="101" dur="500" fill="hold"/>
                                        <p:tgtEl>
                                          <p:spTgt spid="62486"/>
                                        </p:tgtEl>
                                        <p:attrNameLst>
                                          <p:attrName>ppt_x</p:attrName>
                                        </p:attrNameLst>
                                      </p:cBhvr>
                                      <p:tavLst>
                                        <p:tav tm="0">
                                          <p:val>
                                            <p:strVal val="#ppt_x"/>
                                          </p:val>
                                        </p:tav>
                                        <p:tav tm="100000">
                                          <p:val>
                                            <p:strVal val="#ppt_x"/>
                                          </p:val>
                                        </p:tav>
                                      </p:tavLst>
                                    </p:anim>
                                    <p:anim calcmode="lin" valueType="num">
                                      <p:cBhvr additive="base">
                                        <p:cTn id="102" dur="500" fill="hold"/>
                                        <p:tgtEl>
                                          <p:spTgt spid="62486"/>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62474"/>
                                        </p:tgtEl>
                                        <p:attrNameLst>
                                          <p:attrName>style.visibility</p:attrName>
                                        </p:attrNameLst>
                                      </p:cBhvr>
                                      <p:to>
                                        <p:strVal val="visible"/>
                                      </p:to>
                                    </p:set>
                                    <p:anim calcmode="lin" valueType="num">
                                      <p:cBhvr additive="base">
                                        <p:cTn id="107" dur="500" fill="hold"/>
                                        <p:tgtEl>
                                          <p:spTgt spid="62474"/>
                                        </p:tgtEl>
                                        <p:attrNameLst>
                                          <p:attrName>ppt_x</p:attrName>
                                        </p:attrNameLst>
                                      </p:cBhvr>
                                      <p:tavLst>
                                        <p:tav tm="0">
                                          <p:val>
                                            <p:strVal val="#ppt_x"/>
                                          </p:val>
                                        </p:tav>
                                        <p:tav tm="100000">
                                          <p:val>
                                            <p:strVal val="#ppt_x"/>
                                          </p:val>
                                        </p:tav>
                                      </p:tavLst>
                                    </p:anim>
                                    <p:anim calcmode="lin" valueType="num">
                                      <p:cBhvr additive="base">
                                        <p:cTn id="108" dur="500" fill="hold"/>
                                        <p:tgtEl>
                                          <p:spTgt spid="6247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62478"/>
                                        </p:tgtEl>
                                        <p:attrNameLst>
                                          <p:attrName>style.visibility</p:attrName>
                                        </p:attrNameLst>
                                      </p:cBhvr>
                                      <p:to>
                                        <p:strVal val="visible"/>
                                      </p:to>
                                    </p:set>
                                    <p:anim calcmode="lin" valueType="num">
                                      <p:cBhvr additive="base">
                                        <p:cTn id="111" dur="500" fill="hold"/>
                                        <p:tgtEl>
                                          <p:spTgt spid="62478"/>
                                        </p:tgtEl>
                                        <p:attrNameLst>
                                          <p:attrName>ppt_x</p:attrName>
                                        </p:attrNameLst>
                                      </p:cBhvr>
                                      <p:tavLst>
                                        <p:tav tm="0">
                                          <p:val>
                                            <p:strVal val="#ppt_x"/>
                                          </p:val>
                                        </p:tav>
                                        <p:tav tm="100000">
                                          <p:val>
                                            <p:strVal val="#ppt_x"/>
                                          </p:val>
                                        </p:tav>
                                      </p:tavLst>
                                    </p:anim>
                                    <p:anim calcmode="lin" valueType="num">
                                      <p:cBhvr additive="base">
                                        <p:cTn id="112" dur="500" fill="hold"/>
                                        <p:tgtEl>
                                          <p:spTgt spid="6247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62483"/>
                                        </p:tgtEl>
                                        <p:attrNameLst>
                                          <p:attrName>style.visibility</p:attrName>
                                        </p:attrNameLst>
                                      </p:cBhvr>
                                      <p:to>
                                        <p:strVal val="visible"/>
                                      </p:to>
                                    </p:set>
                                    <p:anim calcmode="lin" valueType="num">
                                      <p:cBhvr additive="base">
                                        <p:cTn id="115" dur="500" fill="hold"/>
                                        <p:tgtEl>
                                          <p:spTgt spid="62483"/>
                                        </p:tgtEl>
                                        <p:attrNameLst>
                                          <p:attrName>ppt_x</p:attrName>
                                        </p:attrNameLst>
                                      </p:cBhvr>
                                      <p:tavLst>
                                        <p:tav tm="0">
                                          <p:val>
                                            <p:strVal val="#ppt_x"/>
                                          </p:val>
                                        </p:tav>
                                        <p:tav tm="100000">
                                          <p:val>
                                            <p:strVal val="#ppt_x"/>
                                          </p:val>
                                        </p:tav>
                                      </p:tavLst>
                                    </p:anim>
                                    <p:anim calcmode="lin" valueType="num">
                                      <p:cBhvr additive="base">
                                        <p:cTn id="116" dur="500" fill="hold"/>
                                        <p:tgtEl>
                                          <p:spTgt spid="6248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62484"/>
                                        </p:tgtEl>
                                        <p:attrNameLst>
                                          <p:attrName>style.visibility</p:attrName>
                                        </p:attrNameLst>
                                      </p:cBhvr>
                                      <p:to>
                                        <p:strVal val="visible"/>
                                      </p:to>
                                    </p:set>
                                    <p:anim calcmode="lin" valueType="num">
                                      <p:cBhvr additive="base">
                                        <p:cTn id="119" dur="500" fill="hold"/>
                                        <p:tgtEl>
                                          <p:spTgt spid="62484"/>
                                        </p:tgtEl>
                                        <p:attrNameLst>
                                          <p:attrName>ppt_x</p:attrName>
                                        </p:attrNameLst>
                                      </p:cBhvr>
                                      <p:tavLst>
                                        <p:tav tm="0">
                                          <p:val>
                                            <p:strVal val="#ppt_x"/>
                                          </p:val>
                                        </p:tav>
                                        <p:tav tm="100000">
                                          <p:val>
                                            <p:strVal val="#ppt_x"/>
                                          </p:val>
                                        </p:tav>
                                      </p:tavLst>
                                    </p:anim>
                                    <p:anim calcmode="lin" valueType="num">
                                      <p:cBhvr additive="base">
                                        <p:cTn id="120" dur="500" fill="hold"/>
                                        <p:tgtEl>
                                          <p:spTgt spid="6248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62476"/>
                                        </p:tgtEl>
                                        <p:attrNameLst>
                                          <p:attrName>style.visibility</p:attrName>
                                        </p:attrNameLst>
                                      </p:cBhvr>
                                      <p:to>
                                        <p:strVal val="visible"/>
                                      </p:to>
                                    </p:set>
                                    <p:anim calcmode="lin" valueType="num">
                                      <p:cBhvr additive="base">
                                        <p:cTn id="123" dur="500" fill="hold"/>
                                        <p:tgtEl>
                                          <p:spTgt spid="62476"/>
                                        </p:tgtEl>
                                        <p:attrNameLst>
                                          <p:attrName>ppt_x</p:attrName>
                                        </p:attrNameLst>
                                      </p:cBhvr>
                                      <p:tavLst>
                                        <p:tav tm="0">
                                          <p:val>
                                            <p:strVal val="#ppt_x"/>
                                          </p:val>
                                        </p:tav>
                                        <p:tav tm="100000">
                                          <p:val>
                                            <p:strVal val="#ppt_x"/>
                                          </p:val>
                                        </p:tav>
                                      </p:tavLst>
                                    </p:anim>
                                    <p:anim calcmode="lin" valueType="num">
                                      <p:cBhvr additive="base">
                                        <p:cTn id="124" dur="500" fill="hold"/>
                                        <p:tgtEl>
                                          <p:spTgt spid="624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8" grpId="0"/>
      <p:bldP spid="62469" grpId="0"/>
      <p:bldP spid="62470" grpId="0"/>
      <p:bldP spid="62471" grpId="0"/>
      <p:bldP spid="62472" grpId="0"/>
      <p:bldP spid="62473" grpId="0"/>
      <p:bldP spid="62474" grpId="0"/>
      <p:bldP spid="62475" grpId="0"/>
      <p:bldP spid="62476" grpId="0"/>
      <p:bldP spid="62477" grpId="0"/>
      <p:bldP spid="62478" grpId="0"/>
      <p:bldP spid="62479" grpId="0"/>
      <p:bldP spid="62480" grpId="0"/>
      <p:bldP spid="62481" grpId="0"/>
      <p:bldP spid="62482" grpId="0"/>
      <p:bldP spid="62483" grpId="0"/>
      <p:bldP spid="62484" grpId="0"/>
      <p:bldP spid="62485" grpId="0"/>
      <p:bldP spid="624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7">
            <a:extLst>
              <a:ext uri="{FF2B5EF4-FFF2-40B4-BE49-F238E27FC236}">
                <a16:creationId xmlns:a16="http://schemas.microsoft.com/office/drawing/2014/main" id="{AD8B7DA3-71FF-4EF2-A84B-7E2FFEABA8CB}"/>
              </a:ext>
            </a:extLst>
          </p:cNvPr>
          <p:cNvSpPr>
            <a:spLocks noChangeArrowheads="1" noChangeShapeType="1" noTextEdit="1"/>
          </p:cNvSpPr>
          <p:nvPr/>
        </p:nvSpPr>
        <p:spPr bwMode="auto">
          <a:xfrm>
            <a:off x="3763963" y="1714500"/>
            <a:ext cx="14478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000000"/>
                  </a:solidFill>
                  <a:round/>
                  <a:headEnd/>
                  <a:tailEnd/>
                </a:ln>
                <a:solidFill>
                  <a:srgbClr val="B2B2B2">
                    <a:alpha val="50195"/>
                  </a:srgbClr>
                </a:solidFill>
                <a:effectLst>
                  <a:outerShdw dist="45791" dir="2021404" algn="ctr" rotWithShape="0">
                    <a:srgbClr val="9999FF"/>
                  </a:outerShdw>
                </a:effectLst>
                <a:uLnTx/>
                <a:uFillTx/>
                <a:latin typeface="Times New Roman" panose="02020603050405020304" pitchFamily="18" charset="0"/>
                <a:ea typeface="+mn-ea"/>
                <a:cs typeface="Times New Roman" panose="02020603050405020304" pitchFamily="18" charset="0"/>
              </a:rPr>
              <a:t>BÀI 11</a:t>
            </a:r>
          </a:p>
        </p:txBody>
      </p:sp>
      <p:sp>
        <p:nvSpPr>
          <p:cNvPr id="5123" name="WordArt 6">
            <a:extLst>
              <a:ext uri="{FF2B5EF4-FFF2-40B4-BE49-F238E27FC236}">
                <a16:creationId xmlns:a16="http://schemas.microsoft.com/office/drawing/2014/main" id="{D3B7C671-019D-40D2-9A1A-5428CE30C0D1}"/>
              </a:ext>
            </a:extLst>
          </p:cNvPr>
          <p:cNvSpPr>
            <a:spLocks noChangeArrowheads="1" noChangeShapeType="1" noTextEdit="1"/>
          </p:cNvSpPr>
          <p:nvPr/>
        </p:nvSpPr>
        <p:spPr bwMode="auto">
          <a:xfrm>
            <a:off x="914400" y="2285999"/>
            <a:ext cx="7848600" cy="2476501"/>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LIÊN KẾT GEN VÀ HOÁN VỊ GEN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1">
            <a:extLst>
              <a:ext uri="{FF2B5EF4-FFF2-40B4-BE49-F238E27FC236}">
                <a16:creationId xmlns:a16="http://schemas.microsoft.com/office/drawing/2014/main" id="{A7BE1767-20BD-4F74-9FA3-E8CD32B61EF8}"/>
              </a:ext>
            </a:extLst>
          </p:cNvPr>
          <p:cNvPicPr>
            <a:picLocks noChangeAspect="1"/>
          </p:cNvPicPr>
          <p:nvPr/>
        </p:nvPicPr>
        <p:blipFill>
          <a:blip r:embed="rId2">
            <a:extLst>
              <a:ext uri="{28A0092B-C50C-407E-A947-70E740481C1C}">
                <a14:useLocalDpi xmlns:a14="http://schemas.microsoft.com/office/drawing/2010/main" val="0"/>
              </a:ext>
            </a:extLst>
          </a:blip>
          <a:srcRect b="5421"/>
          <a:stretch>
            <a:fillRect/>
          </a:stretch>
        </p:blipFill>
        <p:spPr bwMode="auto">
          <a:xfrm>
            <a:off x="5083175" y="411163"/>
            <a:ext cx="3954463" cy="45720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4099" name="Rectangle 2">
            <a:extLst>
              <a:ext uri="{FF2B5EF4-FFF2-40B4-BE49-F238E27FC236}">
                <a16:creationId xmlns:a16="http://schemas.microsoft.com/office/drawing/2014/main" id="{88660840-F3EB-4AF4-B52B-46BBC342342D}"/>
              </a:ext>
            </a:extLst>
          </p:cNvPr>
          <p:cNvSpPr>
            <a:spLocks noChangeArrowheads="1"/>
          </p:cNvSpPr>
          <p:nvPr/>
        </p:nvSpPr>
        <p:spPr bwMode="auto">
          <a:xfrm>
            <a:off x="228600" y="395288"/>
            <a:ext cx="48545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r>
              <a:rPr lang="en-US" altLang="en-US" dirty="0" err="1">
                <a:solidFill>
                  <a:srgbClr val="FF0000"/>
                </a:solidFill>
                <a:cs typeface="Times New Roman" panose="02020603050405020304" pitchFamily="18" charset="0"/>
              </a:rPr>
              <a:t>Moocgan</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Người</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Mỹ</a:t>
            </a:r>
            <a:r>
              <a:rPr lang="en-US" altLang="en-US" dirty="0">
                <a:solidFill>
                  <a:srgbClr val="FF0000"/>
                </a:solidFill>
                <a:cs typeface="Times New Roman" panose="02020603050405020304" pitchFamily="18" charset="0"/>
              </a:rPr>
              <a:t> </a:t>
            </a:r>
          </a:p>
          <a:p>
            <a:pPr algn="ctr" eaLnBrk="1" hangingPunct="1"/>
            <a:r>
              <a:rPr lang="en-US" altLang="en-US" dirty="0">
                <a:solidFill>
                  <a:srgbClr val="CC00CC"/>
                </a:solidFill>
                <a:cs typeface="Times New Roman" panose="02020603050405020304" pitchFamily="18" charset="0"/>
              </a:rPr>
              <a:t>(1866 – 1945)</a:t>
            </a:r>
          </a:p>
          <a:p>
            <a:pPr eaLnBrk="1" hangingPunct="1">
              <a:lnSpc>
                <a:spcPct val="150000"/>
              </a:lnSpc>
            </a:pPr>
            <a:r>
              <a:rPr lang="en-US" altLang="en-US" dirty="0">
                <a:solidFill>
                  <a:srgbClr val="0000FF"/>
                </a:solidFill>
                <a:cs typeface="Times New Roman" panose="02020603050405020304" pitchFamily="18" charset="0"/>
              </a:rPr>
              <a:t>- 20 </a:t>
            </a:r>
            <a:r>
              <a:rPr lang="en-US" altLang="en-US" dirty="0" err="1">
                <a:solidFill>
                  <a:srgbClr val="0000FF"/>
                </a:solidFill>
                <a:cs typeface="Times New Roman" panose="02020603050405020304" pitchFamily="18" charset="0"/>
              </a:rPr>
              <a:t>tuổi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Tốt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nghiệp</a:t>
            </a:r>
            <a:r>
              <a:rPr lang="en-US" altLang="en-US" dirty="0">
                <a:solidFill>
                  <a:srgbClr val="0000FF"/>
                </a:solidFill>
                <a:cs typeface="Times New Roman" panose="02020603050405020304" pitchFamily="18" charset="0"/>
              </a:rPr>
              <a:t> ĐH </a:t>
            </a:r>
            <a:r>
              <a:rPr lang="en-US" altLang="en-US" dirty="0" err="1">
                <a:solidFill>
                  <a:srgbClr val="0000FF"/>
                </a:solidFill>
                <a:cs typeface="Times New Roman" panose="02020603050405020304" pitchFamily="18" charset="0"/>
              </a:rPr>
              <a:t>loại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xuất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sắc</a:t>
            </a:r>
            <a:r>
              <a:rPr lang="en-US" altLang="en-US" dirty="0">
                <a:solidFill>
                  <a:srgbClr val="0000FF"/>
                </a:solidFill>
                <a:cs typeface="Times New Roman" panose="02020603050405020304" pitchFamily="18" charset="0"/>
              </a:rPr>
              <a:t>.</a:t>
            </a:r>
            <a:br>
              <a:rPr lang="en-US" altLang="en-US" dirty="0">
                <a:solidFill>
                  <a:srgbClr val="0000FF"/>
                </a:solidFill>
                <a:cs typeface="Times New Roman" panose="02020603050405020304" pitchFamily="18" charset="0"/>
              </a:rPr>
            </a:br>
            <a:r>
              <a:rPr lang="en-US" altLang="en-US" dirty="0">
                <a:solidFill>
                  <a:srgbClr val="0000FF"/>
                </a:solidFill>
                <a:cs typeface="Times New Roman" panose="02020603050405020304" pitchFamily="18" charset="0"/>
              </a:rPr>
              <a:t>- 24 </a:t>
            </a:r>
            <a:r>
              <a:rPr lang="en-US" altLang="en-US" dirty="0" err="1">
                <a:solidFill>
                  <a:srgbClr val="0000FF"/>
                </a:solidFill>
                <a:cs typeface="Times New Roman" panose="02020603050405020304" pitchFamily="18" charset="0"/>
              </a:rPr>
              <a:t>tuổi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Tiến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sĩ</a:t>
            </a:r>
            <a:r>
              <a:rPr lang="en-US" altLang="en-US" dirty="0">
                <a:solidFill>
                  <a:srgbClr val="0000FF"/>
                </a:solidFill>
                <a:cs typeface="Times New Roman" panose="02020603050405020304" pitchFamily="18" charset="0"/>
              </a:rPr>
              <a:t>.</a:t>
            </a:r>
            <a:br>
              <a:rPr lang="en-US" altLang="en-US" dirty="0">
                <a:solidFill>
                  <a:srgbClr val="0000FF"/>
                </a:solidFill>
                <a:cs typeface="Times New Roman" panose="02020603050405020304" pitchFamily="18" charset="0"/>
              </a:rPr>
            </a:br>
            <a:r>
              <a:rPr lang="en-US" altLang="en-US" dirty="0">
                <a:solidFill>
                  <a:srgbClr val="0000FF"/>
                </a:solidFill>
                <a:cs typeface="Times New Roman" panose="02020603050405020304" pitchFamily="18" charset="0"/>
              </a:rPr>
              <a:t>- 25 </a:t>
            </a:r>
            <a:r>
              <a:rPr lang="en-US" altLang="en-US" dirty="0" err="1">
                <a:solidFill>
                  <a:srgbClr val="0000FF"/>
                </a:solidFill>
                <a:cs typeface="Times New Roman" panose="02020603050405020304" pitchFamily="18" charset="0"/>
              </a:rPr>
              <a:t>tuổi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Phó</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giáo</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sư</a:t>
            </a:r>
            <a:r>
              <a:rPr lang="en-US" altLang="en-US" dirty="0">
                <a:solidFill>
                  <a:srgbClr val="0000FF"/>
                </a:solidFill>
                <a:cs typeface="Times New Roman" panose="02020603050405020304" pitchFamily="18" charset="0"/>
              </a:rPr>
              <a:t>.</a:t>
            </a:r>
            <a:br>
              <a:rPr lang="en-US" altLang="en-US" dirty="0">
                <a:solidFill>
                  <a:srgbClr val="0000FF"/>
                </a:solidFill>
                <a:cs typeface="Times New Roman" panose="02020603050405020304" pitchFamily="18" charset="0"/>
              </a:rPr>
            </a:br>
            <a:r>
              <a:rPr lang="en-US" altLang="en-US" dirty="0">
                <a:solidFill>
                  <a:srgbClr val="0000FF"/>
                </a:solidFill>
                <a:cs typeface="Times New Roman" panose="02020603050405020304" pitchFamily="18" charset="0"/>
              </a:rPr>
              <a:t>- 68 </a:t>
            </a:r>
            <a:r>
              <a:rPr lang="en-US" altLang="en-US" dirty="0" err="1">
                <a:solidFill>
                  <a:srgbClr val="0000FF"/>
                </a:solidFill>
                <a:cs typeface="Times New Roman" panose="02020603050405020304" pitchFamily="18" charset="0"/>
              </a:rPr>
              <a:t>tuổi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Nhận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giải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Nôben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học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và</a:t>
            </a:r>
            <a:r>
              <a:rPr lang="en-US" altLang="en-US" dirty="0">
                <a:solidFill>
                  <a:srgbClr val="0000FF"/>
                </a:solidFill>
                <a:cs typeface="Times New Roman" panose="02020603050405020304" pitchFamily="18" charset="0"/>
              </a:rPr>
              <a:t> y khoa </a:t>
            </a:r>
            <a:r>
              <a:rPr lang="en-US" altLang="en-US" dirty="0" err="1">
                <a:solidFill>
                  <a:srgbClr val="0000FF"/>
                </a:solidFill>
                <a:cs typeface="Times New Roman" panose="02020603050405020304" pitchFamily="18" charset="0"/>
              </a:rPr>
              <a:t>năm</a:t>
            </a:r>
            <a:r>
              <a:rPr lang="en-US" altLang="en-US" dirty="0">
                <a:solidFill>
                  <a:srgbClr val="0000FF"/>
                </a:solidFill>
                <a:cs typeface="Times New Roman" panose="02020603050405020304" pitchFamily="18" charset="0"/>
              </a:rPr>
              <a:t> 1933.</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a:extLst>
              <a:ext uri="{FF2B5EF4-FFF2-40B4-BE49-F238E27FC236}">
                <a16:creationId xmlns:a16="http://schemas.microsoft.com/office/drawing/2014/main" id="{5C225C01-591D-4F17-BF86-21AB9DDEAADC}"/>
              </a:ext>
            </a:extLst>
          </p:cNvPr>
          <p:cNvSpPr>
            <a:spLocks noChangeArrowheads="1" noChangeShapeType="1" noTextEdit="1"/>
          </p:cNvSpPr>
          <p:nvPr/>
        </p:nvSpPr>
        <p:spPr bwMode="auto">
          <a:xfrm>
            <a:off x="1604963" y="76200"/>
            <a:ext cx="5557837" cy="600075"/>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LIÊN KẾT GEN VÀ HOÁN VỊ GEN</a:t>
            </a:r>
          </a:p>
        </p:txBody>
      </p:sp>
      <p:sp>
        <p:nvSpPr>
          <p:cNvPr id="5123" name="WordArt 3">
            <a:extLst>
              <a:ext uri="{FF2B5EF4-FFF2-40B4-BE49-F238E27FC236}">
                <a16:creationId xmlns:a16="http://schemas.microsoft.com/office/drawing/2014/main" id="{3818CBA1-1525-4354-BA6A-9C4A2DA6740C}"/>
              </a:ext>
            </a:extLst>
          </p:cNvPr>
          <p:cNvSpPr>
            <a:spLocks noChangeArrowheads="1" noChangeShapeType="1" noTextEdit="1"/>
          </p:cNvSpPr>
          <p:nvPr/>
        </p:nvSpPr>
        <p:spPr bwMode="auto">
          <a:xfrm>
            <a:off x="76200" y="76200"/>
            <a:ext cx="904875" cy="3048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BÀI 11</a:t>
            </a:r>
          </a:p>
        </p:txBody>
      </p:sp>
      <p:sp>
        <p:nvSpPr>
          <p:cNvPr id="10255" name="Text Box 15">
            <a:extLst>
              <a:ext uri="{FF2B5EF4-FFF2-40B4-BE49-F238E27FC236}">
                <a16:creationId xmlns:a16="http://schemas.microsoft.com/office/drawing/2014/main" id="{03286A87-D7F3-4B39-8EBC-7F299128522A}"/>
              </a:ext>
            </a:extLst>
          </p:cNvPr>
          <p:cNvSpPr txBox="1">
            <a:spLocks noChangeArrowheads="1"/>
          </p:cNvSpPr>
          <p:nvPr/>
        </p:nvSpPr>
        <p:spPr bwMode="auto">
          <a:xfrm>
            <a:off x="1752600" y="68580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I. Liên kết gen</a:t>
            </a:r>
          </a:p>
        </p:txBody>
      </p:sp>
      <p:sp>
        <p:nvSpPr>
          <p:cNvPr id="10258" name="Text Box 18">
            <a:extLst>
              <a:ext uri="{FF2B5EF4-FFF2-40B4-BE49-F238E27FC236}">
                <a16:creationId xmlns:a16="http://schemas.microsoft.com/office/drawing/2014/main" id="{1D40E27D-F930-4E27-AFBA-07E70EFCA3D7}"/>
              </a:ext>
            </a:extLst>
          </p:cNvPr>
          <p:cNvSpPr txBox="1">
            <a:spLocks noChangeArrowheads="1"/>
          </p:cNvSpPr>
          <p:nvPr/>
        </p:nvSpPr>
        <p:spPr bwMode="auto">
          <a:xfrm>
            <a:off x="1905000" y="1104900"/>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1. Thí nghiệm</a:t>
            </a:r>
          </a:p>
        </p:txBody>
      </p:sp>
      <p:sp>
        <p:nvSpPr>
          <p:cNvPr id="10259" name="Text Box 19">
            <a:extLst>
              <a:ext uri="{FF2B5EF4-FFF2-40B4-BE49-F238E27FC236}">
                <a16:creationId xmlns:a16="http://schemas.microsoft.com/office/drawing/2014/main" id="{CC04AC97-FF80-42D3-9A2D-9FDFA306CB5E}"/>
              </a:ext>
            </a:extLst>
          </p:cNvPr>
          <p:cNvSpPr txBox="1">
            <a:spLocks noChangeArrowheads="1"/>
          </p:cNvSpPr>
          <p:nvPr/>
        </p:nvSpPr>
        <p:spPr bwMode="auto">
          <a:xfrm>
            <a:off x="2000250" y="15240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b="0"/>
              <a:t>* Đối tượng nghiên cứu:</a:t>
            </a:r>
            <a:endParaRPr lang="en-US" altLang="en-US">
              <a:solidFill>
                <a:srgbClr val="1609BB"/>
              </a:solidFill>
            </a:endParaRPr>
          </a:p>
        </p:txBody>
      </p:sp>
      <p:sp>
        <p:nvSpPr>
          <p:cNvPr id="10260" name="Text Box 20">
            <a:extLst>
              <a:ext uri="{FF2B5EF4-FFF2-40B4-BE49-F238E27FC236}">
                <a16:creationId xmlns:a16="http://schemas.microsoft.com/office/drawing/2014/main" id="{960005CB-DACE-415D-B806-660F8722EE3B}"/>
              </a:ext>
            </a:extLst>
          </p:cNvPr>
          <p:cNvSpPr txBox="1">
            <a:spLocks noChangeArrowheads="1"/>
          </p:cNvSpPr>
          <p:nvPr/>
        </p:nvSpPr>
        <p:spPr bwMode="auto">
          <a:xfrm>
            <a:off x="1981200" y="1993900"/>
            <a:ext cx="533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2400" b="0" dirty="0"/>
              <a:t>+ </a:t>
            </a:r>
            <a:r>
              <a:rPr lang="en-US" altLang="en-US" sz="2400" b="0" dirty="0" err="1"/>
              <a:t>Vòng</a:t>
            </a:r>
            <a:r>
              <a:rPr lang="en-US" altLang="en-US" sz="2400" b="0" dirty="0"/>
              <a:t> </a:t>
            </a:r>
            <a:r>
              <a:rPr lang="en-US" altLang="en-US" sz="2400" b="0" dirty="0" err="1"/>
              <a:t>đời</a:t>
            </a:r>
            <a:r>
              <a:rPr lang="en-US" altLang="en-US" sz="2400" b="0" dirty="0"/>
              <a:t> </a:t>
            </a:r>
            <a:r>
              <a:rPr lang="en-US" altLang="en-US" sz="2400" b="0" dirty="0" err="1"/>
              <a:t>ngắn</a:t>
            </a:r>
            <a:r>
              <a:rPr lang="en-US" altLang="en-US" sz="2400" b="0" dirty="0"/>
              <a:t>: 10 - 14 </a:t>
            </a:r>
            <a:r>
              <a:rPr lang="en-US" altLang="en-US" sz="2400" b="0" dirty="0" err="1"/>
              <a:t>ngày</a:t>
            </a:r>
            <a:r>
              <a:rPr lang="en-US" altLang="en-US" sz="2400" b="0" dirty="0"/>
              <a:t>/1 </a:t>
            </a:r>
            <a:r>
              <a:rPr lang="en-US" altLang="en-US" sz="2400" b="0" dirty="0" err="1"/>
              <a:t>thế</a:t>
            </a:r>
            <a:r>
              <a:rPr lang="en-US" altLang="en-US" sz="2400" b="0" dirty="0"/>
              <a:t> </a:t>
            </a:r>
            <a:r>
              <a:rPr lang="en-US" altLang="en-US" sz="2400" b="0" dirty="0" err="1"/>
              <a:t>hệ</a:t>
            </a:r>
            <a:r>
              <a:rPr lang="en-US" altLang="en-US" sz="2400" b="0" dirty="0"/>
              <a:t>. </a:t>
            </a:r>
            <a:endParaRPr lang="en-US" altLang="en-US" sz="2400" b="0" i="1" dirty="0"/>
          </a:p>
        </p:txBody>
      </p:sp>
      <p:sp>
        <p:nvSpPr>
          <p:cNvPr id="10261" name="Text Box 21">
            <a:extLst>
              <a:ext uri="{FF2B5EF4-FFF2-40B4-BE49-F238E27FC236}">
                <a16:creationId xmlns:a16="http://schemas.microsoft.com/office/drawing/2014/main" id="{1AA650E5-D1A8-4EE0-89A2-4C0E4B247DED}"/>
              </a:ext>
            </a:extLst>
          </p:cNvPr>
          <p:cNvSpPr txBox="1">
            <a:spLocks noChangeArrowheads="1"/>
          </p:cNvSpPr>
          <p:nvPr/>
        </p:nvSpPr>
        <p:spPr bwMode="auto">
          <a:xfrm>
            <a:off x="1995488" y="2398713"/>
            <a:ext cx="35814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2400" b="0" dirty="0"/>
              <a:t>+ </a:t>
            </a:r>
            <a:r>
              <a:rPr lang="en-US" altLang="en-US" sz="2400" b="0" dirty="0" err="1"/>
              <a:t>Kích</a:t>
            </a:r>
            <a:r>
              <a:rPr lang="en-US" altLang="en-US" sz="2400" b="0" dirty="0"/>
              <a:t> </a:t>
            </a:r>
            <a:r>
              <a:rPr lang="en-US" altLang="en-US" sz="2400" b="0" dirty="0" err="1"/>
              <a:t>thước</a:t>
            </a:r>
            <a:r>
              <a:rPr lang="en-US" altLang="en-US" sz="2400" b="0" dirty="0"/>
              <a:t> </a:t>
            </a:r>
            <a:r>
              <a:rPr lang="en-US" altLang="en-US" sz="2400" b="0" dirty="0" err="1"/>
              <a:t>nhỏ</a:t>
            </a:r>
            <a:r>
              <a:rPr lang="en-US" altLang="en-US" sz="2400" b="0" dirty="0"/>
              <a:t>.</a:t>
            </a:r>
          </a:p>
        </p:txBody>
      </p:sp>
      <p:sp>
        <p:nvSpPr>
          <p:cNvPr id="10262" name="Text Box 22">
            <a:extLst>
              <a:ext uri="{FF2B5EF4-FFF2-40B4-BE49-F238E27FC236}">
                <a16:creationId xmlns:a16="http://schemas.microsoft.com/office/drawing/2014/main" id="{A8071798-A6F9-41EC-BBE9-60C39E43C131}"/>
              </a:ext>
            </a:extLst>
          </p:cNvPr>
          <p:cNvSpPr txBox="1">
            <a:spLocks noChangeArrowheads="1"/>
          </p:cNvSpPr>
          <p:nvPr/>
        </p:nvSpPr>
        <p:spPr bwMode="auto">
          <a:xfrm>
            <a:off x="1979613" y="2790825"/>
            <a:ext cx="571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2400" b="0" dirty="0"/>
              <a:t>+ </a:t>
            </a:r>
            <a:r>
              <a:rPr lang="en-US" altLang="en-US" sz="2400" b="0" dirty="0" err="1"/>
              <a:t>Số</a:t>
            </a:r>
            <a:r>
              <a:rPr lang="en-US" altLang="en-US" sz="2400" b="0" dirty="0"/>
              <a:t> </a:t>
            </a:r>
            <a:r>
              <a:rPr lang="en-US" altLang="en-US" sz="2400" b="0" dirty="0" err="1"/>
              <a:t>lượng</a:t>
            </a:r>
            <a:r>
              <a:rPr lang="en-US" altLang="en-US" sz="2400" b="0" dirty="0"/>
              <a:t> NST </a:t>
            </a:r>
            <a:r>
              <a:rPr lang="en-US" altLang="en-US" sz="2400" b="0" dirty="0" err="1"/>
              <a:t>ít</a:t>
            </a:r>
            <a:r>
              <a:rPr lang="en-US" altLang="en-US" sz="2400" b="0" dirty="0"/>
              <a:t>: 2n = 8 NST.</a:t>
            </a:r>
          </a:p>
        </p:txBody>
      </p:sp>
      <p:pic>
        <p:nvPicPr>
          <p:cNvPr id="6" name="Picture 5">
            <a:extLst>
              <a:ext uri="{FF2B5EF4-FFF2-40B4-BE49-F238E27FC236}">
                <a16:creationId xmlns:a16="http://schemas.microsoft.com/office/drawing/2014/main" id="{7E6AB541-6BC0-467A-9A60-1F5033E1BBE4}"/>
              </a:ext>
            </a:extLst>
          </p:cNvPr>
          <p:cNvPicPr>
            <a:picLocks noChangeAspect="1"/>
          </p:cNvPicPr>
          <p:nvPr/>
        </p:nvPicPr>
        <p:blipFill>
          <a:blip r:embed="rId2"/>
          <a:stretch>
            <a:fillRect/>
          </a:stretch>
        </p:blipFill>
        <p:spPr>
          <a:xfrm>
            <a:off x="5788025" y="4551363"/>
            <a:ext cx="2668588" cy="2309812"/>
          </a:xfrm>
          <a:prstGeom prst="rect">
            <a:avLst/>
          </a:prstGeom>
          <a:ln>
            <a:solidFill>
              <a:schemeClr val="accent2">
                <a:lumMod val="50000"/>
              </a:schemeClr>
            </a:solidFill>
          </a:ln>
        </p:spPr>
      </p:pic>
      <p:sp>
        <p:nvSpPr>
          <p:cNvPr id="10265" name="Rectangle 25">
            <a:extLst>
              <a:ext uri="{FF2B5EF4-FFF2-40B4-BE49-F238E27FC236}">
                <a16:creationId xmlns:a16="http://schemas.microsoft.com/office/drawing/2014/main" id="{894DD312-2637-44D2-9C32-C66DA665DDFA}"/>
              </a:ext>
            </a:extLst>
          </p:cNvPr>
          <p:cNvSpPr>
            <a:spLocks noChangeArrowheads="1"/>
          </p:cNvSpPr>
          <p:nvPr/>
        </p:nvSpPr>
        <p:spPr bwMode="auto">
          <a:xfrm>
            <a:off x="1635125" y="1243013"/>
            <a:ext cx="76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3200" b="0">
                <a:sym typeface="Wingdings" panose="05000000000000000000" pitchFamily="2" charset="2"/>
              </a:rPr>
              <a:t></a:t>
            </a:r>
          </a:p>
        </p:txBody>
      </p:sp>
      <p:pic>
        <p:nvPicPr>
          <p:cNvPr id="2" name="Picture 5">
            <a:extLst>
              <a:ext uri="{FF2B5EF4-FFF2-40B4-BE49-F238E27FC236}">
                <a16:creationId xmlns:a16="http://schemas.microsoft.com/office/drawing/2014/main" id="{E2E7BBB9-FF44-4992-9802-7AE8D18CA7B8}"/>
              </a:ext>
            </a:extLst>
          </p:cNvPr>
          <p:cNvPicPr>
            <a:picLocks noChangeAspect="1"/>
          </p:cNvPicPr>
          <p:nvPr/>
        </p:nvPicPr>
        <p:blipFill>
          <a:blip r:embed="rId3"/>
          <a:stretch>
            <a:fillRect/>
          </a:stretch>
        </p:blipFill>
        <p:spPr>
          <a:xfrm>
            <a:off x="2414588" y="4548188"/>
            <a:ext cx="3352800" cy="2309812"/>
          </a:xfrm>
          <a:prstGeom prst="rect">
            <a:avLst/>
          </a:prstGeom>
          <a:ln>
            <a:solidFill>
              <a:schemeClr val="accent2">
                <a:lumMod val="50000"/>
              </a:schemeClr>
            </a:solidFill>
          </a:ln>
        </p:spPr>
      </p:pic>
      <p:sp>
        <p:nvSpPr>
          <p:cNvPr id="10267" name="Text Box 27">
            <a:extLst>
              <a:ext uri="{FF2B5EF4-FFF2-40B4-BE49-F238E27FC236}">
                <a16:creationId xmlns:a16="http://schemas.microsoft.com/office/drawing/2014/main" id="{FE084FAE-E29F-4BCA-85E1-F648D18B5349}"/>
              </a:ext>
            </a:extLst>
          </p:cNvPr>
          <p:cNvSpPr txBox="1">
            <a:spLocks noChangeArrowheads="1"/>
          </p:cNvSpPr>
          <p:nvPr/>
        </p:nvSpPr>
        <p:spPr bwMode="auto">
          <a:xfrm>
            <a:off x="5575300" y="15240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Ruồi giấm</a:t>
            </a:r>
          </a:p>
        </p:txBody>
      </p:sp>
      <p:sp>
        <p:nvSpPr>
          <p:cNvPr id="26" name="Text Box 22">
            <a:extLst>
              <a:ext uri="{FF2B5EF4-FFF2-40B4-BE49-F238E27FC236}">
                <a16:creationId xmlns:a16="http://schemas.microsoft.com/office/drawing/2014/main" id="{61180042-FF38-4962-B12E-BE281383C9A3}"/>
              </a:ext>
            </a:extLst>
          </p:cNvPr>
          <p:cNvSpPr txBox="1">
            <a:spLocks noChangeArrowheads="1"/>
          </p:cNvSpPr>
          <p:nvPr/>
        </p:nvSpPr>
        <p:spPr bwMode="auto">
          <a:xfrm>
            <a:off x="1981200" y="3222625"/>
            <a:ext cx="571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2400" b="0" dirty="0"/>
              <a:t>+ </a:t>
            </a:r>
            <a:r>
              <a:rPr lang="en-US" altLang="en-US" sz="2400" b="0" dirty="0" err="1"/>
              <a:t>Nhiều</a:t>
            </a:r>
            <a:r>
              <a:rPr lang="en-US" altLang="en-US" sz="2400" b="0" dirty="0"/>
              <a:t> </a:t>
            </a:r>
            <a:r>
              <a:rPr lang="en-US" altLang="en-US" sz="2400" b="0" dirty="0" err="1"/>
              <a:t>biến</a:t>
            </a:r>
            <a:r>
              <a:rPr lang="en-US" altLang="en-US" sz="2400" b="0" dirty="0"/>
              <a:t> </a:t>
            </a:r>
            <a:r>
              <a:rPr lang="en-US" altLang="en-US" sz="2400" b="0" dirty="0" err="1"/>
              <a:t>dị</a:t>
            </a:r>
            <a:r>
              <a:rPr lang="en-US" altLang="en-US" sz="2400" b="0" dirty="0"/>
              <a:t> </a:t>
            </a:r>
            <a:r>
              <a:rPr lang="en-US" altLang="en-US" sz="2400" b="0" dirty="0" err="1"/>
              <a:t>dễ</a:t>
            </a:r>
            <a:r>
              <a:rPr lang="en-US" altLang="en-US" sz="2400" b="0" dirty="0"/>
              <a:t> </a:t>
            </a:r>
            <a:r>
              <a:rPr lang="en-US" altLang="en-US" sz="2400" b="0" dirty="0" err="1"/>
              <a:t>quan</a:t>
            </a:r>
            <a:r>
              <a:rPr lang="en-US" altLang="en-US" sz="2400" b="0" dirty="0"/>
              <a:t> </a:t>
            </a:r>
            <a:r>
              <a:rPr lang="en-US" altLang="en-US" sz="2400" b="0" dirty="0" err="1"/>
              <a:t>sát</a:t>
            </a:r>
            <a:r>
              <a:rPr lang="en-US" altLang="en-US" sz="2400" b="0" dirty="0"/>
              <a:t>.</a:t>
            </a:r>
          </a:p>
        </p:txBody>
      </p:sp>
      <p:sp>
        <p:nvSpPr>
          <p:cNvPr id="27" name="Text Box 22">
            <a:extLst>
              <a:ext uri="{FF2B5EF4-FFF2-40B4-BE49-F238E27FC236}">
                <a16:creationId xmlns:a16="http://schemas.microsoft.com/office/drawing/2014/main" id="{9A8C10A3-13FC-4C01-85ED-CCE7141DAD65}"/>
              </a:ext>
            </a:extLst>
          </p:cNvPr>
          <p:cNvSpPr txBox="1">
            <a:spLocks noChangeArrowheads="1"/>
          </p:cNvSpPr>
          <p:nvPr/>
        </p:nvSpPr>
        <p:spPr bwMode="auto">
          <a:xfrm>
            <a:off x="1982788" y="3635375"/>
            <a:ext cx="571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2400" b="0" dirty="0"/>
              <a:t>+ </a:t>
            </a:r>
            <a:r>
              <a:rPr lang="en-US" altLang="en-US" sz="2400" b="0" dirty="0" err="1"/>
              <a:t>Sinh</a:t>
            </a:r>
            <a:r>
              <a:rPr lang="en-US" altLang="en-US" sz="2400" b="0" dirty="0"/>
              <a:t> </a:t>
            </a:r>
            <a:r>
              <a:rPr lang="en-US" altLang="en-US" sz="2400" b="0" dirty="0" err="1"/>
              <a:t>sản</a:t>
            </a:r>
            <a:r>
              <a:rPr lang="en-US" altLang="en-US" sz="2400" b="0" dirty="0"/>
              <a:t> </a:t>
            </a:r>
            <a:r>
              <a:rPr lang="en-US" altLang="en-US" sz="2400" b="0" dirty="0" err="1"/>
              <a:t>nhanh</a:t>
            </a:r>
            <a:r>
              <a:rPr lang="en-US" altLang="en-US" sz="2400" b="0" dirty="0"/>
              <a:t> </a:t>
            </a:r>
            <a:r>
              <a:rPr lang="en-US" altLang="en-US" sz="2400" b="0" dirty="0" err="1"/>
              <a:t>và</a:t>
            </a:r>
            <a:r>
              <a:rPr lang="en-US" altLang="en-US" sz="2400" b="0" dirty="0"/>
              <a:t> </a:t>
            </a:r>
            <a:r>
              <a:rPr lang="vi-VN" altLang="en-US" sz="2400" b="0" dirty="0"/>
              <a:t>đẻ</a:t>
            </a:r>
            <a:r>
              <a:rPr lang="en-US" altLang="en-US" sz="2400" b="0" dirty="0"/>
              <a:t> </a:t>
            </a:r>
            <a:r>
              <a:rPr lang="en-US" altLang="en-US" sz="2400" b="0" dirty="0" err="1"/>
              <a:t>trứng</a:t>
            </a:r>
            <a:r>
              <a:rPr lang="en-US" altLang="en-US" sz="2400" b="0" dirty="0"/>
              <a:t> </a:t>
            </a:r>
            <a:r>
              <a:rPr lang="en-US" altLang="en-US" sz="2400" b="0" dirty="0" err="1"/>
              <a:t>nhiều</a:t>
            </a:r>
            <a:r>
              <a:rPr lang="en-US" altLang="en-US" sz="2400" b="0" dirty="0"/>
              <a:t>.</a:t>
            </a:r>
          </a:p>
        </p:txBody>
      </p:sp>
      <p:sp>
        <p:nvSpPr>
          <p:cNvPr id="28" name="Text Box 22">
            <a:extLst>
              <a:ext uri="{FF2B5EF4-FFF2-40B4-BE49-F238E27FC236}">
                <a16:creationId xmlns:a16="http://schemas.microsoft.com/office/drawing/2014/main" id="{4E7F6E84-D4E3-458F-8BE1-B38C0713A0D4}"/>
              </a:ext>
            </a:extLst>
          </p:cNvPr>
          <p:cNvSpPr txBox="1">
            <a:spLocks noChangeArrowheads="1"/>
          </p:cNvSpPr>
          <p:nvPr/>
        </p:nvSpPr>
        <p:spPr bwMode="auto">
          <a:xfrm>
            <a:off x="1995488" y="4059238"/>
            <a:ext cx="5715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2400" b="0" dirty="0"/>
              <a:t>+ </a:t>
            </a:r>
            <a:r>
              <a:rPr lang="en-US" altLang="en-US" sz="2400" b="0" dirty="0" err="1"/>
              <a:t>Dễ</a:t>
            </a:r>
            <a:r>
              <a:rPr lang="en-US" altLang="en-US" sz="2400" b="0" dirty="0"/>
              <a:t> </a:t>
            </a:r>
            <a:r>
              <a:rPr lang="en-US" altLang="en-US" sz="2400" b="0" dirty="0" err="1"/>
              <a:t>nuôi</a:t>
            </a:r>
            <a:r>
              <a:rPr lang="en-US" altLang="en-US" sz="2400" b="0" dirty="0"/>
              <a:t> </a:t>
            </a:r>
            <a:r>
              <a:rPr lang="en-US" altLang="en-US" sz="2400" b="0" dirty="0" err="1"/>
              <a:t>trong</a:t>
            </a:r>
            <a:r>
              <a:rPr lang="en-US" altLang="en-US" sz="2400" b="0" dirty="0"/>
              <a:t> </a:t>
            </a:r>
            <a:r>
              <a:rPr lang="en-US" altLang="en-US" sz="2400" b="0" dirty="0" err="1"/>
              <a:t>môi</a:t>
            </a:r>
            <a:r>
              <a:rPr lang="en-US" altLang="en-US" sz="2400" b="0" dirty="0"/>
              <a:t> tr</a:t>
            </a:r>
            <a:r>
              <a:rPr lang="vi-VN" altLang="en-US" sz="2400" b="0" dirty="0"/>
              <a:t>ường</a:t>
            </a:r>
            <a:r>
              <a:rPr lang="en-US" altLang="en-US" sz="2400" b="0" dirty="0"/>
              <a:t> </a:t>
            </a:r>
            <a:r>
              <a:rPr lang="en-US" altLang="en-US" sz="2400" b="0" dirty="0" err="1"/>
              <a:t>nhân</a:t>
            </a:r>
            <a:r>
              <a:rPr lang="en-US" altLang="en-US" sz="2400" b="0" dirty="0"/>
              <a:t> </a:t>
            </a:r>
            <a:r>
              <a:rPr lang="en-US" altLang="en-US" sz="2400" b="0" dirty="0" err="1"/>
              <a:t>tạo</a:t>
            </a:r>
            <a:r>
              <a:rPr lang="en-US" altLang="en-US" sz="2400" b="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55"/>
                                        </p:tgtEl>
                                        <p:attrNameLst>
                                          <p:attrName>style.visibility</p:attrName>
                                        </p:attrNameLst>
                                      </p:cBhvr>
                                      <p:to>
                                        <p:strVal val="visible"/>
                                      </p:to>
                                    </p:set>
                                    <p:animEffect transition="in" filter="box(in)">
                                      <p:cBhvr>
                                        <p:cTn id="7" dur="500"/>
                                        <p:tgtEl>
                                          <p:spTgt spid="102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58"/>
                                        </p:tgtEl>
                                        <p:attrNameLst>
                                          <p:attrName>style.visibility</p:attrName>
                                        </p:attrNameLst>
                                      </p:cBhvr>
                                      <p:to>
                                        <p:strVal val="visible"/>
                                      </p:to>
                                    </p:set>
                                    <p:animEffect transition="in" filter="box(in)">
                                      <p:cBhvr>
                                        <p:cTn id="12" dur="500"/>
                                        <p:tgtEl>
                                          <p:spTgt spid="102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0265"/>
                                        </p:tgtEl>
                                        <p:attrNameLst>
                                          <p:attrName>style.visibility</p:attrName>
                                        </p:attrNameLst>
                                      </p:cBhvr>
                                      <p:to>
                                        <p:strVal val="visible"/>
                                      </p:to>
                                    </p:set>
                                    <p:anim calcmode="discrete" valueType="clr">
                                      <p:cBhvr override="childStyle">
                                        <p:cTn id="17" dur="80"/>
                                        <p:tgtEl>
                                          <p:spTgt spid="10265"/>
                                        </p:tgtEl>
                                        <p:attrNameLst>
                                          <p:attrName>style.color</p:attrName>
                                        </p:attrNameLst>
                                      </p:cBhvr>
                                      <p:tavLst>
                                        <p:tav tm="0">
                                          <p:val>
                                            <p:clrVal>
                                              <a:schemeClr val="bg1"/>
                                            </p:clrVal>
                                          </p:val>
                                        </p:tav>
                                        <p:tav tm="50000">
                                          <p:val>
                                            <p:clrVal>
                                              <a:schemeClr val="bg1"/>
                                            </p:clrVal>
                                          </p:val>
                                        </p:tav>
                                      </p:tavLst>
                                    </p:anim>
                                    <p:anim calcmode="discrete" valueType="clr">
                                      <p:cBhvr>
                                        <p:cTn id="18" dur="80"/>
                                        <p:tgtEl>
                                          <p:spTgt spid="10265"/>
                                        </p:tgtEl>
                                        <p:attrNameLst>
                                          <p:attrName>fillcolor</p:attrName>
                                        </p:attrNameLst>
                                      </p:cBhvr>
                                      <p:tavLst>
                                        <p:tav tm="0">
                                          <p:val>
                                            <p:clrVal>
                                              <a:schemeClr val="accent2"/>
                                            </p:clrVal>
                                          </p:val>
                                        </p:tav>
                                        <p:tav tm="50000">
                                          <p:val>
                                            <p:clrVal>
                                              <a:schemeClr val="hlink"/>
                                            </p:clrVal>
                                          </p:val>
                                        </p:tav>
                                      </p:tavLst>
                                    </p:anim>
                                    <p:set>
                                      <p:cBhvr>
                                        <p:cTn id="19" dur="80"/>
                                        <p:tgtEl>
                                          <p:spTgt spid="10265"/>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10259"/>
                                        </p:tgtEl>
                                        <p:attrNameLst>
                                          <p:attrName>style.visibility</p:attrName>
                                        </p:attrNameLst>
                                      </p:cBhvr>
                                      <p:to>
                                        <p:strVal val="visible"/>
                                      </p:to>
                                    </p:set>
                                    <p:anim calcmode="discrete" valueType="clr">
                                      <p:cBhvr override="childStyle">
                                        <p:cTn id="22" dur="80"/>
                                        <p:tgtEl>
                                          <p:spTgt spid="10259"/>
                                        </p:tgtEl>
                                        <p:attrNameLst>
                                          <p:attrName>style.color</p:attrName>
                                        </p:attrNameLst>
                                      </p:cBhvr>
                                      <p:tavLst>
                                        <p:tav tm="0">
                                          <p:val>
                                            <p:clrVal>
                                              <a:schemeClr val="bg1"/>
                                            </p:clrVal>
                                          </p:val>
                                        </p:tav>
                                        <p:tav tm="50000">
                                          <p:val>
                                            <p:clrVal>
                                              <a:schemeClr val="bg1"/>
                                            </p:clrVal>
                                          </p:val>
                                        </p:tav>
                                      </p:tavLst>
                                    </p:anim>
                                    <p:anim calcmode="discrete" valueType="clr">
                                      <p:cBhvr>
                                        <p:cTn id="23" dur="80"/>
                                        <p:tgtEl>
                                          <p:spTgt spid="10259"/>
                                        </p:tgtEl>
                                        <p:attrNameLst>
                                          <p:attrName>fillcolor</p:attrName>
                                        </p:attrNameLst>
                                      </p:cBhvr>
                                      <p:tavLst>
                                        <p:tav tm="0">
                                          <p:val>
                                            <p:clrVal>
                                              <a:schemeClr val="accent2"/>
                                            </p:clrVal>
                                          </p:val>
                                        </p:tav>
                                        <p:tav tm="50000">
                                          <p:val>
                                            <p:clrVal>
                                              <a:schemeClr val="hlink"/>
                                            </p:clrVal>
                                          </p:val>
                                        </p:tav>
                                      </p:tavLst>
                                    </p:anim>
                                    <p:set>
                                      <p:cBhvr>
                                        <p:cTn id="24" dur="80"/>
                                        <p:tgtEl>
                                          <p:spTgt spid="10259"/>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0267"/>
                                        </p:tgtEl>
                                        <p:attrNameLst>
                                          <p:attrName>style.visibility</p:attrName>
                                        </p:attrNameLst>
                                      </p:cBhvr>
                                      <p:to>
                                        <p:strVal val="visible"/>
                                      </p:to>
                                    </p:set>
                                    <p:anim calcmode="discrete" valueType="clr">
                                      <p:cBhvr override="childStyle">
                                        <p:cTn id="29" dur="80"/>
                                        <p:tgtEl>
                                          <p:spTgt spid="10267"/>
                                        </p:tgtEl>
                                        <p:attrNameLst>
                                          <p:attrName>style.color</p:attrName>
                                        </p:attrNameLst>
                                      </p:cBhvr>
                                      <p:tavLst>
                                        <p:tav tm="0">
                                          <p:val>
                                            <p:clrVal>
                                              <a:schemeClr val="bg1"/>
                                            </p:clrVal>
                                          </p:val>
                                        </p:tav>
                                        <p:tav tm="50000">
                                          <p:val>
                                            <p:clrVal>
                                              <a:schemeClr val="bg1"/>
                                            </p:clrVal>
                                          </p:val>
                                        </p:tav>
                                      </p:tavLst>
                                    </p:anim>
                                    <p:anim calcmode="discrete" valueType="clr">
                                      <p:cBhvr>
                                        <p:cTn id="30" dur="80"/>
                                        <p:tgtEl>
                                          <p:spTgt spid="10267"/>
                                        </p:tgtEl>
                                        <p:attrNameLst>
                                          <p:attrName>fillcolor</p:attrName>
                                        </p:attrNameLst>
                                      </p:cBhvr>
                                      <p:tavLst>
                                        <p:tav tm="0">
                                          <p:val>
                                            <p:clrVal>
                                              <a:schemeClr val="accent2"/>
                                            </p:clrVal>
                                          </p:val>
                                        </p:tav>
                                        <p:tav tm="50000">
                                          <p:val>
                                            <p:clrVal>
                                              <a:schemeClr val="hlink"/>
                                            </p:clrVal>
                                          </p:val>
                                        </p:tav>
                                      </p:tavLst>
                                    </p:anim>
                                    <p:set>
                                      <p:cBhvr>
                                        <p:cTn id="31" dur="80"/>
                                        <p:tgtEl>
                                          <p:spTgt spid="10267"/>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0260"/>
                                        </p:tgtEl>
                                        <p:attrNameLst>
                                          <p:attrName>style.visibility</p:attrName>
                                        </p:attrNameLst>
                                      </p:cBhvr>
                                      <p:to>
                                        <p:strVal val="visible"/>
                                      </p:to>
                                    </p:set>
                                    <p:anim calcmode="discrete" valueType="clr">
                                      <p:cBhvr override="childStyle">
                                        <p:cTn id="48" dur="80"/>
                                        <p:tgtEl>
                                          <p:spTgt spid="10260"/>
                                        </p:tgtEl>
                                        <p:attrNameLst>
                                          <p:attrName>style.color</p:attrName>
                                        </p:attrNameLst>
                                      </p:cBhvr>
                                      <p:tavLst>
                                        <p:tav tm="0">
                                          <p:val>
                                            <p:clrVal>
                                              <a:schemeClr val="bg1"/>
                                            </p:clrVal>
                                          </p:val>
                                        </p:tav>
                                        <p:tav tm="50000">
                                          <p:val>
                                            <p:clrVal>
                                              <a:schemeClr val="bg1"/>
                                            </p:clrVal>
                                          </p:val>
                                        </p:tav>
                                      </p:tavLst>
                                    </p:anim>
                                    <p:anim calcmode="discrete" valueType="clr">
                                      <p:cBhvr>
                                        <p:cTn id="49" dur="80"/>
                                        <p:tgtEl>
                                          <p:spTgt spid="10260"/>
                                        </p:tgtEl>
                                        <p:attrNameLst>
                                          <p:attrName>fillcolor</p:attrName>
                                        </p:attrNameLst>
                                      </p:cBhvr>
                                      <p:tavLst>
                                        <p:tav tm="0">
                                          <p:val>
                                            <p:clrVal>
                                              <a:schemeClr val="accent2"/>
                                            </p:clrVal>
                                          </p:val>
                                        </p:tav>
                                        <p:tav tm="50000">
                                          <p:val>
                                            <p:clrVal>
                                              <a:schemeClr val="hlink"/>
                                            </p:clrVal>
                                          </p:val>
                                        </p:tav>
                                      </p:tavLst>
                                    </p:anim>
                                    <p:set>
                                      <p:cBhvr>
                                        <p:cTn id="50" dur="80"/>
                                        <p:tgtEl>
                                          <p:spTgt spid="10260"/>
                                        </p:tgtEl>
                                        <p:attrNameLst>
                                          <p:attrName>fill.type</p:attrName>
                                        </p:attrNameLst>
                                      </p:cBhvr>
                                      <p:to>
                                        <p:strVal val="solid"/>
                                      </p:to>
                                    </p:set>
                                  </p:childTnLst>
                                </p:cTn>
                              </p:par>
                              <p:par>
                                <p:cTn id="51" presetID="27" presetClass="entr" presetSubtype="0" fill="hold" grpId="0" nodeType="withEffect">
                                  <p:stCondLst>
                                    <p:cond delay="0"/>
                                  </p:stCondLst>
                                  <p:iterate type="lt">
                                    <p:tmPct val="50000"/>
                                  </p:iterate>
                                  <p:childTnLst>
                                    <p:set>
                                      <p:cBhvr>
                                        <p:cTn id="52" dur="1" fill="hold">
                                          <p:stCondLst>
                                            <p:cond delay="0"/>
                                          </p:stCondLst>
                                        </p:cTn>
                                        <p:tgtEl>
                                          <p:spTgt spid="10261"/>
                                        </p:tgtEl>
                                        <p:attrNameLst>
                                          <p:attrName>style.visibility</p:attrName>
                                        </p:attrNameLst>
                                      </p:cBhvr>
                                      <p:to>
                                        <p:strVal val="visible"/>
                                      </p:to>
                                    </p:set>
                                    <p:anim calcmode="discrete" valueType="clr">
                                      <p:cBhvr override="childStyle">
                                        <p:cTn id="53" dur="80"/>
                                        <p:tgtEl>
                                          <p:spTgt spid="10261"/>
                                        </p:tgtEl>
                                        <p:attrNameLst>
                                          <p:attrName>style.color</p:attrName>
                                        </p:attrNameLst>
                                      </p:cBhvr>
                                      <p:tavLst>
                                        <p:tav tm="0">
                                          <p:val>
                                            <p:clrVal>
                                              <a:schemeClr val="bg1"/>
                                            </p:clrVal>
                                          </p:val>
                                        </p:tav>
                                        <p:tav tm="50000">
                                          <p:val>
                                            <p:clrVal>
                                              <a:schemeClr val="bg1"/>
                                            </p:clrVal>
                                          </p:val>
                                        </p:tav>
                                      </p:tavLst>
                                    </p:anim>
                                    <p:anim calcmode="discrete" valueType="clr">
                                      <p:cBhvr>
                                        <p:cTn id="54" dur="80"/>
                                        <p:tgtEl>
                                          <p:spTgt spid="10261"/>
                                        </p:tgtEl>
                                        <p:attrNameLst>
                                          <p:attrName>fillcolor</p:attrName>
                                        </p:attrNameLst>
                                      </p:cBhvr>
                                      <p:tavLst>
                                        <p:tav tm="0">
                                          <p:val>
                                            <p:clrVal>
                                              <a:schemeClr val="accent2"/>
                                            </p:clrVal>
                                          </p:val>
                                        </p:tav>
                                        <p:tav tm="50000">
                                          <p:val>
                                            <p:clrVal>
                                              <a:schemeClr val="hlink"/>
                                            </p:clrVal>
                                          </p:val>
                                        </p:tav>
                                      </p:tavLst>
                                    </p:anim>
                                    <p:set>
                                      <p:cBhvr>
                                        <p:cTn id="55" dur="80"/>
                                        <p:tgtEl>
                                          <p:spTgt spid="10261"/>
                                        </p:tgtEl>
                                        <p:attrNameLst>
                                          <p:attrName>fill.type</p:attrName>
                                        </p:attrNameLst>
                                      </p:cBhvr>
                                      <p:to>
                                        <p:strVal val="solid"/>
                                      </p:to>
                                    </p:set>
                                  </p:childTnLst>
                                </p:cTn>
                              </p:par>
                              <p:par>
                                <p:cTn id="56" presetID="27" presetClass="entr" presetSubtype="0" fill="hold" grpId="0" nodeType="withEffect">
                                  <p:stCondLst>
                                    <p:cond delay="0"/>
                                  </p:stCondLst>
                                  <p:iterate type="lt">
                                    <p:tmPct val="50000"/>
                                  </p:iterate>
                                  <p:childTnLst>
                                    <p:set>
                                      <p:cBhvr>
                                        <p:cTn id="57" dur="1" fill="hold">
                                          <p:stCondLst>
                                            <p:cond delay="0"/>
                                          </p:stCondLst>
                                        </p:cTn>
                                        <p:tgtEl>
                                          <p:spTgt spid="10262"/>
                                        </p:tgtEl>
                                        <p:attrNameLst>
                                          <p:attrName>style.visibility</p:attrName>
                                        </p:attrNameLst>
                                      </p:cBhvr>
                                      <p:to>
                                        <p:strVal val="visible"/>
                                      </p:to>
                                    </p:set>
                                    <p:anim calcmode="discrete" valueType="clr">
                                      <p:cBhvr override="childStyle">
                                        <p:cTn id="58" dur="80"/>
                                        <p:tgtEl>
                                          <p:spTgt spid="10262"/>
                                        </p:tgtEl>
                                        <p:attrNameLst>
                                          <p:attrName>style.color</p:attrName>
                                        </p:attrNameLst>
                                      </p:cBhvr>
                                      <p:tavLst>
                                        <p:tav tm="0">
                                          <p:val>
                                            <p:clrVal>
                                              <a:schemeClr val="bg1"/>
                                            </p:clrVal>
                                          </p:val>
                                        </p:tav>
                                        <p:tav tm="50000">
                                          <p:val>
                                            <p:clrVal>
                                              <a:schemeClr val="bg1"/>
                                            </p:clrVal>
                                          </p:val>
                                        </p:tav>
                                      </p:tavLst>
                                    </p:anim>
                                    <p:anim calcmode="discrete" valueType="clr">
                                      <p:cBhvr>
                                        <p:cTn id="59" dur="80"/>
                                        <p:tgtEl>
                                          <p:spTgt spid="10262"/>
                                        </p:tgtEl>
                                        <p:attrNameLst>
                                          <p:attrName>fillcolor</p:attrName>
                                        </p:attrNameLst>
                                      </p:cBhvr>
                                      <p:tavLst>
                                        <p:tav tm="0">
                                          <p:val>
                                            <p:clrVal>
                                              <a:schemeClr val="accent2"/>
                                            </p:clrVal>
                                          </p:val>
                                        </p:tav>
                                        <p:tav tm="50000">
                                          <p:val>
                                            <p:clrVal>
                                              <a:schemeClr val="hlink"/>
                                            </p:clrVal>
                                          </p:val>
                                        </p:tav>
                                      </p:tavLst>
                                    </p:anim>
                                    <p:set>
                                      <p:cBhvr>
                                        <p:cTn id="60" dur="80"/>
                                        <p:tgtEl>
                                          <p:spTgt spid="10262"/>
                                        </p:tgtEl>
                                        <p:attrNameLst>
                                          <p:attrName>fill.type</p:attrName>
                                        </p:attrNameLst>
                                      </p:cBhvr>
                                      <p:to>
                                        <p:strVal val="solid"/>
                                      </p:to>
                                    </p:set>
                                  </p:childTnLst>
                                </p:cTn>
                              </p:par>
                              <p:par>
                                <p:cTn id="61" presetID="27" presetClass="entr" presetSubtype="0" fill="hold" grpId="0" nodeType="withEffect">
                                  <p:stCondLst>
                                    <p:cond delay="0"/>
                                  </p:stCondLst>
                                  <p:iterate type="lt">
                                    <p:tmPct val="50000"/>
                                  </p:iterate>
                                  <p:childTnLst>
                                    <p:set>
                                      <p:cBhvr>
                                        <p:cTn id="62" dur="1" fill="hold">
                                          <p:stCondLst>
                                            <p:cond delay="0"/>
                                          </p:stCondLst>
                                        </p:cTn>
                                        <p:tgtEl>
                                          <p:spTgt spid="26"/>
                                        </p:tgtEl>
                                        <p:attrNameLst>
                                          <p:attrName>style.visibility</p:attrName>
                                        </p:attrNameLst>
                                      </p:cBhvr>
                                      <p:to>
                                        <p:strVal val="visible"/>
                                      </p:to>
                                    </p:set>
                                    <p:anim calcmode="discrete" valueType="clr">
                                      <p:cBhvr override="childStyle">
                                        <p:cTn id="63" dur="80"/>
                                        <p:tgtEl>
                                          <p:spTgt spid="26"/>
                                        </p:tgtEl>
                                        <p:attrNameLst>
                                          <p:attrName>style.color</p:attrName>
                                        </p:attrNameLst>
                                      </p:cBhvr>
                                      <p:tavLst>
                                        <p:tav tm="0">
                                          <p:val>
                                            <p:clrVal>
                                              <a:schemeClr val="bg1"/>
                                            </p:clrVal>
                                          </p:val>
                                        </p:tav>
                                        <p:tav tm="50000">
                                          <p:val>
                                            <p:clrVal>
                                              <a:schemeClr val="bg1"/>
                                            </p:clrVal>
                                          </p:val>
                                        </p:tav>
                                      </p:tavLst>
                                    </p:anim>
                                    <p:anim calcmode="discrete" valueType="clr">
                                      <p:cBhvr>
                                        <p:cTn id="64" dur="80"/>
                                        <p:tgtEl>
                                          <p:spTgt spid="26"/>
                                        </p:tgtEl>
                                        <p:attrNameLst>
                                          <p:attrName>fillcolor</p:attrName>
                                        </p:attrNameLst>
                                      </p:cBhvr>
                                      <p:tavLst>
                                        <p:tav tm="0">
                                          <p:val>
                                            <p:clrVal>
                                              <a:schemeClr val="accent2"/>
                                            </p:clrVal>
                                          </p:val>
                                        </p:tav>
                                        <p:tav tm="50000">
                                          <p:val>
                                            <p:clrVal>
                                              <a:schemeClr val="hlink"/>
                                            </p:clrVal>
                                          </p:val>
                                        </p:tav>
                                      </p:tavLst>
                                    </p:anim>
                                    <p:set>
                                      <p:cBhvr>
                                        <p:cTn id="65" dur="80"/>
                                        <p:tgtEl>
                                          <p:spTgt spid="26"/>
                                        </p:tgtEl>
                                        <p:attrNameLst>
                                          <p:attrName>fill.type</p:attrName>
                                        </p:attrNameLst>
                                      </p:cBhvr>
                                      <p:to>
                                        <p:strVal val="solid"/>
                                      </p:to>
                                    </p:set>
                                  </p:childTnLst>
                                </p:cTn>
                              </p:par>
                              <p:par>
                                <p:cTn id="66" presetID="27" presetClass="entr" presetSubtype="0" fill="hold" grpId="0" nodeType="withEffect">
                                  <p:stCondLst>
                                    <p:cond delay="0"/>
                                  </p:stCondLst>
                                  <p:iterate type="lt">
                                    <p:tmPct val="50000"/>
                                  </p:iterate>
                                  <p:childTnLst>
                                    <p:set>
                                      <p:cBhvr>
                                        <p:cTn id="67" dur="1" fill="hold">
                                          <p:stCondLst>
                                            <p:cond delay="0"/>
                                          </p:stCondLst>
                                        </p:cTn>
                                        <p:tgtEl>
                                          <p:spTgt spid="27"/>
                                        </p:tgtEl>
                                        <p:attrNameLst>
                                          <p:attrName>style.visibility</p:attrName>
                                        </p:attrNameLst>
                                      </p:cBhvr>
                                      <p:to>
                                        <p:strVal val="visible"/>
                                      </p:to>
                                    </p:set>
                                    <p:anim calcmode="discrete" valueType="clr">
                                      <p:cBhvr override="childStyle">
                                        <p:cTn id="68" dur="80"/>
                                        <p:tgtEl>
                                          <p:spTgt spid="27"/>
                                        </p:tgtEl>
                                        <p:attrNameLst>
                                          <p:attrName>style.color</p:attrName>
                                        </p:attrNameLst>
                                      </p:cBhvr>
                                      <p:tavLst>
                                        <p:tav tm="0">
                                          <p:val>
                                            <p:clrVal>
                                              <a:schemeClr val="bg1"/>
                                            </p:clrVal>
                                          </p:val>
                                        </p:tav>
                                        <p:tav tm="50000">
                                          <p:val>
                                            <p:clrVal>
                                              <a:schemeClr val="bg1"/>
                                            </p:clrVal>
                                          </p:val>
                                        </p:tav>
                                      </p:tavLst>
                                    </p:anim>
                                    <p:anim calcmode="discrete" valueType="clr">
                                      <p:cBhvr>
                                        <p:cTn id="69" dur="80"/>
                                        <p:tgtEl>
                                          <p:spTgt spid="27"/>
                                        </p:tgtEl>
                                        <p:attrNameLst>
                                          <p:attrName>fillcolor</p:attrName>
                                        </p:attrNameLst>
                                      </p:cBhvr>
                                      <p:tavLst>
                                        <p:tav tm="0">
                                          <p:val>
                                            <p:clrVal>
                                              <a:schemeClr val="accent2"/>
                                            </p:clrVal>
                                          </p:val>
                                        </p:tav>
                                        <p:tav tm="50000">
                                          <p:val>
                                            <p:clrVal>
                                              <a:schemeClr val="hlink"/>
                                            </p:clrVal>
                                          </p:val>
                                        </p:tav>
                                      </p:tavLst>
                                    </p:anim>
                                    <p:set>
                                      <p:cBhvr>
                                        <p:cTn id="70" dur="80"/>
                                        <p:tgtEl>
                                          <p:spTgt spid="27"/>
                                        </p:tgtEl>
                                        <p:attrNameLst>
                                          <p:attrName>fill.type</p:attrName>
                                        </p:attrNameLst>
                                      </p:cBhvr>
                                      <p:to>
                                        <p:strVal val="solid"/>
                                      </p:to>
                                    </p:set>
                                  </p:childTnLst>
                                </p:cTn>
                              </p:par>
                              <p:par>
                                <p:cTn id="71" presetID="27" presetClass="entr" presetSubtype="0" fill="hold" grpId="0" nodeType="withEffect">
                                  <p:stCondLst>
                                    <p:cond delay="0"/>
                                  </p:stCondLst>
                                  <p:iterate type="lt">
                                    <p:tmPct val="50000"/>
                                  </p:iterate>
                                  <p:childTnLst>
                                    <p:set>
                                      <p:cBhvr>
                                        <p:cTn id="72" dur="1" fill="hold">
                                          <p:stCondLst>
                                            <p:cond delay="0"/>
                                          </p:stCondLst>
                                        </p:cTn>
                                        <p:tgtEl>
                                          <p:spTgt spid="28"/>
                                        </p:tgtEl>
                                        <p:attrNameLst>
                                          <p:attrName>style.visibility</p:attrName>
                                        </p:attrNameLst>
                                      </p:cBhvr>
                                      <p:to>
                                        <p:strVal val="visible"/>
                                      </p:to>
                                    </p:set>
                                    <p:anim calcmode="discrete" valueType="clr">
                                      <p:cBhvr override="childStyle">
                                        <p:cTn id="73" dur="80"/>
                                        <p:tgtEl>
                                          <p:spTgt spid="28"/>
                                        </p:tgtEl>
                                        <p:attrNameLst>
                                          <p:attrName>style.color</p:attrName>
                                        </p:attrNameLst>
                                      </p:cBhvr>
                                      <p:tavLst>
                                        <p:tav tm="0">
                                          <p:val>
                                            <p:clrVal>
                                              <a:schemeClr val="bg1"/>
                                            </p:clrVal>
                                          </p:val>
                                        </p:tav>
                                        <p:tav tm="50000">
                                          <p:val>
                                            <p:clrVal>
                                              <a:schemeClr val="bg1"/>
                                            </p:clrVal>
                                          </p:val>
                                        </p:tav>
                                      </p:tavLst>
                                    </p:anim>
                                    <p:anim calcmode="discrete" valueType="clr">
                                      <p:cBhvr>
                                        <p:cTn id="74" dur="80"/>
                                        <p:tgtEl>
                                          <p:spTgt spid="28"/>
                                        </p:tgtEl>
                                        <p:attrNameLst>
                                          <p:attrName>fillcolor</p:attrName>
                                        </p:attrNameLst>
                                      </p:cBhvr>
                                      <p:tavLst>
                                        <p:tav tm="0">
                                          <p:val>
                                            <p:clrVal>
                                              <a:schemeClr val="accent2"/>
                                            </p:clrVal>
                                          </p:val>
                                        </p:tav>
                                        <p:tav tm="50000">
                                          <p:val>
                                            <p:clrVal>
                                              <a:schemeClr val="hlink"/>
                                            </p:clrVal>
                                          </p:val>
                                        </p:tav>
                                      </p:tavLst>
                                    </p:anim>
                                    <p:set>
                                      <p:cBhvr>
                                        <p:cTn id="75"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p:bldP spid="10258" grpId="0"/>
      <p:bldP spid="10259" grpId="0"/>
      <p:bldP spid="10260" grpId="0"/>
      <p:bldP spid="10261" grpId="0"/>
      <p:bldP spid="10262" grpId="0"/>
      <p:bldP spid="10265" grpId="0"/>
      <p:bldP spid="10267"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274BEBF-F833-418A-9C9A-AD394018D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524000"/>
            <a:ext cx="10287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a:extLst>
              <a:ext uri="{FF2B5EF4-FFF2-40B4-BE49-F238E27FC236}">
                <a16:creationId xmlns:a16="http://schemas.microsoft.com/office/drawing/2014/main" id="{86B7A90E-7C12-4070-9968-A2F85DB47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800600"/>
            <a:ext cx="114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a:extLst>
              <a:ext uri="{FF2B5EF4-FFF2-40B4-BE49-F238E27FC236}">
                <a16:creationId xmlns:a16="http://schemas.microsoft.com/office/drawing/2014/main" id="{32F89F01-4F81-4C34-B061-E6B3370D4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876800"/>
            <a:ext cx="10287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a:extLst>
              <a:ext uri="{FF2B5EF4-FFF2-40B4-BE49-F238E27FC236}">
                <a16:creationId xmlns:a16="http://schemas.microsoft.com/office/drawing/2014/main" id="{32C4CE5D-B9D3-44FB-A1A9-77626AEFD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581400"/>
            <a:ext cx="10287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WordArt 6">
            <a:extLst>
              <a:ext uri="{FF2B5EF4-FFF2-40B4-BE49-F238E27FC236}">
                <a16:creationId xmlns:a16="http://schemas.microsoft.com/office/drawing/2014/main" id="{2F6F0954-BE00-4232-9444-1E509BA77182}"/>
              </a:ext>
            </a:extLst>
          </p:cNvPr>
          <p:cNvSpPr>
            <a:spLocks noChangeArrowheads="1" noChangeShapeType="1" noTextEdit="1"/>
          </p:cNvSpPr>
          <p:nvPr/>
        </p:nvSpPr>
        <p:spPr bwMode="auto">
          <a:xfrm>
            <a:off x="1604963" y="76200"/>
            <a:ext cx="5557837" cy="600075"/>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LIÊN KẾT GEN VÀ HOÁN VỊ GEN</a:t>
            </a:r>
          </a:p>
        </p:txBody>
      </p:sp>
      <p:sp>
        <p:nvSpPr>
          <p:cNvPr id="6151" name="WordArt 7">
            <a:extLst>
              <a:ext uri="{FF2B5EF4-FFF2-40B4-BE49-F238E27FC236}">
                <a16:creationId xmlns:a16="http://schemas.microsoft.com/office/drawing/2014/main" id="{23F3C882-0420-4ADC-8805-C0A32576F7C2}"/>
              </a:ext>
            </a:extLst>
          </p:cNvPr>
          <p:cNvSpPr>
            <a:spLocks noChangeArrowheads="1" noChangeShapeType="1" noTextEdit="1"/>
          </p:cNvSpPr>
          <p:nvPr/>
        </p:nvSpPr>
        <p:spPr bwMode="auto">
          <a:xfrm>
            <a:off x="76200" y="76200"/>
            <a:ext cx="904875" cy="3048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BÀI 11</a:t>
            </a:r>
          </a:p>
        </p:txBody>
      </p:sp>
      <p:sp>
        <p:nvSpPr>
          <p:cNvPr id="6153" name="Text Box 19">
            <a:extLst>
              <a:ext uri="{FF2B5EF4-FFF2-40B4-BE49-F238E27FC236}">
                <a16:creationId xmlns:a16="http://schemas.microsoft.com/office/drawing/2014/main" id="{5A40AF44-99F2-4C00-B738-7EACE7A7C973}"/>
              </a:ext>
            </a:extLst>
          </p:cNvPr>
          <p:cNvSpPr txBox="1">
            <a:spLocks noChangeArrowheads="1"/>
          </p:cNvSpPr>
          <p:nvPr/>
        </p:nvSpPr>
        <p:spPr bwMode="auto">
          <a:xfrm>
            <a:off x="1752600" y="68580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I. Liên kết gen</a:t>
            </a:r>
          </a:p>
        </p:txBody>
      </p:sp>
      <p:sp>
        <p:nvSpPr>
          <p:cNvPr id="6154" name="Text Box 22">
            <a:extLst>
              <a:ext uri="{FF2B5EF4-FFF2-40B4-BE49-F238E27FC236}">
                <a16:creationId xmlns:a16="http://schemas.microsoft.com/office/drawing/2014/main" id="{FE5A3575-EAE5-4D9C-BD06-D01626A09F9D}"/>
              </a:ext>
            </a:extLst>
          </p:cNvPr>
          <p:cNvSpPr txBox="1">
            <a:spLocks noChangeArrowheads="1"/>
          </p:cNvSpPr>
          <p:nvPr/>
        </p:nvSpPr>
        <p:spPr bwMode="auto">
          <a:xfrm>
            <a:off x="1905000" y="1143000"/>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1. Thí nghiệm</a:t>
            </a:r>
          </a:p>
        </p:txBody>
      </p:sp>
      <p:pic>
        <p:nvPicPr>
          <p:cNvPr id="6155" name="Picture 24">
            <a:extLst>
              <a:ext uri="{FF2B5EF4-FFF2-40B4-BE49-F238E27FC236}">
                <a16:creationId xmlns:a16="http://schemas.microsoft.com/office/drawing/2014/main" id="{731D6F6A-86B9-4438-9763-97C2FD2D1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75" y="1447800"/>
            <a:ext cx="114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6" name="Text Box 25">
            <a:extLst>
              <a:ext uri="{FF2B5EF4-FFF2-40B4-BE49-F238E27FC236}">
                <a16:creationId xmlns:a16="http://schemas.microsoft.com/office/drawing/2014/main" id="{8E7831D4-96D5-429D-ACF7-1CB272E33CB0}"/>
              </a:ext>
            </a:extLst>
          </p:cNvPr>
          <p:cNvSpPr txBox="1">
            <a:spLocks noChangeArrowheads="1"/>
          </p:cNvSpPr>
          <p:nvPr/>
        </p:nvSpPr>
        <p:spPr bwMode="auto">
          <a:xfrm>
            <a:off x="2286000" y="19050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100000"/>
              </a:spcBef>
            </a:pPr>
            <a:r>
              <a:rPr lang="en-US" altLang="en-US" sz="2400">
                <a:cs typeface="Arial" panose="020B0604020202020204" pitchFamily="34" charset="0"/>
              </a:rPr>
              <a:t>Thân xám Cánh dài</a:t>
            </a:r>
          </a:p>
        </p:txBody>
      </p:sp>
      <p:sp>
        <p:nvSpPr>
          <p:cNvPr id="6157" name="Text Box 26">
            <a:extLst>
              <a:ext uri="{FF2B5EF4-FFF2-40B4-BE49-F238E27FC236}">
                <a16:creationId xmlns:a16="http://schemas.microsoft.com/office/drawing/2014/main" id="{3B343AEE-25B0-4DCB-A367-FFD9BFE7D186}"/>
              </a:ext>
            </a:extLst>
          </p:cNvPr>
          <p:cNvSpPr txBox="1">
            <a:spLocks noChangeArrowheads="1"/>
          </p:cNvSpPr>
          <p:nvPr/>
        </p:nvSpPr>
        <p:spPr bwMode="auto">
          <a:xfrm>
            <a:off x="5105400" y="19812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3200" b="0">
                <a:solidFill>
                  <a:srgbClr val="FF3300"/>
                </a:solidFill>
                <a:latin typeface="Arial" panose="020B0604020202020204" pitchFamily="34" charset="0"/>
                <a:cs typeface="Arial" panose="020B0604020202020204" pitchFamily="34" charset="0"/>
                <a:sym typeface="Wingdings 2" panose="05020102010507070707" pitchFamily="18" charset="2"/>
              </a:rPr>
              <a:t></a:t>
            </a:r>
          </a:p>
        </p:txBody>
      </p:sp>
      <p:sp>
        <p:nvSpPr>
          <p:cNvPr id="6158" name="Text Box 27">
            <a:extLst>
              <a:ext uri="{FF2B5EF4-FFF2-40B4-BE49-F238E27FC236}">
                <a16:creationId xmlns:a16="http://schemas.microsoft.com/office/drawing/2014/main" id="{49EA89C2-612E-40EA-B0A0-33DB2AEA8950}"/>
              </a:ext>
            </a:extLst>
          </p:cNvPr>
          <p:cNvSpPr txBox="1">
            <a:spLocks noChangeArrowheads="1"/>
          </p:cNvSpPr>
          <p:nvPr/>
        </p:nvSpPr>
        <p:spPr bwMode="auto">
          <a:xfrm>
            <a:off x="2133600" y="152400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en-US" altLang="en-US" b="0"/>
              <a:t>P</a:t>
            </a:r>
            <a:r>
              <a:rPr lang="en-US" altLang="en-US" b="0" baseline="-25000"/>
              <a:t>t/c</a:t>
            </a:r>
            <a:endParaRPr lang="en-US" altLang="en-US" b="0"/>
          </a:p>
        </p:txBody>
      </p:sp>
      <p:sp>
        <p:nvSpPr>
          <p:cNvPr id="6159" name="Text Box 28">
            <a:extLst>
              <a:ext uri="{FF2B5EF4-FFF2-40B4-BE49-F238E27FC236}">
                <a16:creationId xmlns:a16="http://schemas.microsoft.com/office/drawing/2014/main" id="{2A524416-F39C-49A6-B209-C553B6E4C953}"/>
              </a:ext>
            </a:extLst>
          </p:cNvPr>
          <p:cNvSpPr txBox="1">
            <a:spLocks noChangeArrowheads="1"/>
          </p:cNvSpPr>
          <p:nvPr/>
        </p:nvSpPr>
        <p:spPr bwMode="auto">
          <a:xfrm>
            <a:off x="2209800" y="2819400"/>
            <a:ext cx="51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2400" b="0"/>
              <a:t>F</a:t>
            </a:r>
            <a:r>
              <a:rPr lang="en-US" altLang="en-US" sz="2400" b="0" baseline="-25000"/>
              <a:t>1</a:t>
            </a:r>
            <a:endParaRPr lang="en-US" altLang="en-US" sz="2400" b="0"/>
          </a:p>
        </p:txBody>
      </p:sp>
      <p:sp>
        <p:nvSpPr>
          <p:cNvPr id="6160" name="Text Box 29">
            <a:extLst>
              <a:ext uri="{FF2B5EF4-FFF2-40B4-BE49-F238E27FC236}">
                <a16:creationId xmlns:a16="http://schemas.microsoft.com/office/drawing/2014/main" id="{9E7C1B75-D00E-4A6D-A70B-E2D3A6C14EB1}"/>
              </a:ext>
            </a:extLst>
          </p:cNvPr>
          <p:cNvSpPr txBox="1">
            <a:spLocks noChangeArrowheads="1"/>
          </p:cNvSpPr>
          <p:nvPr/>
        </p:nvSpPr>
        <p:spPr bwMode="auto">
          <a:xfrm>
            <a:off x="3200400" y="2743200"/>
            <a:ext cx="4267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100000"/>
              </a:spcBef>
            </a:pPr>
            <a:r>
              <a:rPr lang="en-US" altLang="en-US" sz="2400">
                <a:cs typeface="Arial" panose="020B0604020202020204" pitchFamily="34" charset="0"/>
              </a:rPr>
              <a:t>100%Thân xám, Cánh Dài</a:t>
            </a:r>
          </a:p>
        </p:txBody>
      </p:sp>
      <p:sp>
        <p:nvSpPr>
          <p:cNvPr id="6161" name="Text Box 30">
            <a:extLst>
              <a:ext uri="{FF2B5EF4-FFF2-40B4-BE49-F238E27FC236}">
                <a16:creationId xmlns:a16="http://schemas.microsoft.com/office/drawing/2014/main" id="{7B5A743A-4495-43C5-8062-F321A7F50830}"/>
              </a:ext>
            </a:extLst>
          </p:cNvPr>
          <p:cNvSpPr txBox="1">
            <a:spLocks noChangeArrowheads="1"/>
          </p:cNvSpPr>
          <p:nvPr/>
        </p:nvSpPr>
        <p:spPr bwMode="auto">
          <a:xfrm>
            <a:off x="1752600" y="3124200"/>
            <a:ext cx="4038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2400" b="0"/>
              <a:t>Lai phân tích ruồi </a:t>
            </a:r>
            <a:r>
              <a:rPr lang="en-US" altLang="en-US" sz="2400">
                <a:solidFill>
                  <a:srgbClr val="0000FF"/>
                </a:solidFill>
              </a:rPr>
              <a:t>Đực F</a:t>
            </a:r>
            <a:r>
              <a:rPr lang="en-US" altLang="en-US" sz="2400" baseline="-25000">
                <a:solidFill>
                  <a:srgbClr val="0000FF"/>
                </a:solidFill>
              </a:rPr>
              <a:t>1</a:t>
            </a:r>
            <a:endParaRPr lang="en-US" altLang="en-US" sz="2400">
              <a:solidFill>
                <a:srgbClr val="0000FF"/>
              </a:solidFill>
            </a:endParaRPr>
          </a:p>
        </p:txBody>
      </p:sp>
      <p:sp>
        <p:nvSpPr>
          <p:cNvPr id="6162" name="Text Box 31">
            <a:extLst>
              <a:ext uri="{FF2B5EF4-FFF2-40B4-BE49-F238E27FC236}">
                <a16:creationId xmlns:a16="http://schemas.microsoft.com/office/drawing/2014/main" id="{2039E98B-F5DC-4886-9478-0016B8D55961}"/>
              </a:ext>
            </a:extLst>
          </p:cNvPr>
          <p:cNvSpPr txBox="1">
            <a:spLocks noChangeArrowheads="1"/>
          </p:cNvSpPr>
          <p:nvPr/>
        </p:nvSpPr>
        <p:spPr bwMode="auto">
          <a:xfrm>
            <a:off x="2743200" y="3733800"/>
            <a:ext cx="2133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2400">
                <a:cs typeface="Arial" panose="020B0604020202020204" pitchFamily="34" charset="0"/>
              </a:rPr>
              <a:t>Xám-Dài</a:t>
            </a:r>
          </a:p>
        </p:txBody>
      </p:sp>
      <p:grpSp>
        <p:nvGrpSpPr>
          <p:cNvPr id="6163" name="Group 32">
            <a:extLst>
              <a:ext uri="{FF2B5EF4-FFF2-40B4-BE49-F238E27FC236}">
                <a16:creationId xmlns:a16="http://schemas.microsoft.com/office/drawing/2014/main" id="{4E80160F-1F8D-4FC2-8162-BAAEA733BFFB}"/>
              </a:ext>
            </a:extLst>
          </p:cNvPr>
          <p:cNvGrpSpPr>
            <a:grpSpLocks/>
          </p:cNvGrpSpPr>
          <p:nvPr/>
        </p:nvGrpSpPr>
        <p:grpSpPr bwMode="auto">
          <a:xfrm>
            <a:off x="7239000" y="3886200"/>
            <a:ext cx="304800" cy="381000"/>
            <a:chOff x="2016" y="2688"/>
            <a:chExt cx="536" cy="960"/>
          </a:xfrm>
        </p:grpSpPr>
        <p:sp>
          <p:nvSpPr>
            <p:cNvPr id="6202" name="Oval 33">
              <a:extLst>
                <a:ext uri="{FF2B5EF4-FFF2-40B4-BE49-F238E27FC236}">
                  <a16:creationId xmlns:a16="http://schemas.microsoft.com/office/drawing/2014/main" id="{76C7EDFC-A5B5-4B1A-9F6B-27955742B8AB}"/>
                </a:ext>
              </a:extLst>
            </p:cNvPr>
            <p:cNvSpPr>
              <a:spLocks noChangeArrowheads="1"/>
            </p:cNvSpPr>
            <p:nvPr/>
          </p:nvSpPr>
          <p:spPr bwMode="auto">
            <a:xfrm>
              <a:off x="2016" y="2688"/>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en-US" altLang="en-US" sz="1800" b="0">
                <a:latin typeface="Arial" panose="020B0604020202020204" pitchFamily="34" charset="0"/>
              </a:endParaRPr>
            </a:p>
          </p:txBody>
        </p:sp>
        <p:sp>
          <p:nvSpPr>
            <p:cNvPr id="6203" name="Line 34">
              <a:extLst>
                <a:ext uri="{FF2B5EF4-FFF2-40B4-BE49-F238E27FC236}">
                  <a16:creationId xmlns:a16="http://schemas.microsoft.com/office/drawing/2014/main" id="{BD45DB09-4328-415F-8F76-C172FDEB87AD}"/>
                </a:ext>
              </a:extLst>
            </p:cNvPr>
            <p:cNvSpPr>
              <a:spLocks noChangeShapeType="1"/>
            </p:cNvSpPr>
            <p:nvPr/>
          </p:nvSpPr>
          <p:spPr bwMode="auto">
            <a:xfrm>
              <a:off x="2288" y="3216"/>
              <a:ext cx="0" cy="43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204" name="Line 35">
              <a:extLst>
                <a:ext uri="{FF2B5EF4-FFF2-40B4-BE49-F238E27FC236}">
                  <a16:creationId xmlns:a16="http://schemas.microsoft.com/office/drawing/2014/main" id="{61B62812-80F7-4D92-A691-79AD758EEA8C}"/>
                </a:ext>
              </a:extLst>
            </p:cNvPr>
            <p:cNvSpPr>
              <a:spLocks noChangeShapeType="1"/>
            </p:cNvSpPr>
            <p:nvPr/>
          </p:nvSpPr>
          <p:spPr bwMode="auto">
            <a:xfrm>
              <a:off x="2024" y="3408"/>
              <a:ext cx="52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164" name="Group 36">
            <a:extLst>
              <a:ext uri="{FF2B5EF4-FFF2-40B4-BE49-F238E27FC236}">
                <a16:creationId xmlns:a16="http://schemas.microsoft.com/office/drawing/2014/main" id="{73518B80-E89E-419F-A7CD-28A2FB37D9BA}"/>
              </a:ext>
            </a:extLst>
          </p:cNvPr>
          <p:cNvGrpSpPr>
            <a:grpSpLocks/>
          </p:cNvGrpSpPr>
          <p:nvPr/>
        </p:nvGrpSpPr>
        <p:grpSpPr bwMode="auto">
          <a:xfrm rot="-1032052">
            <a:off x="2341563" y="3786188"/>
            <a:ext cx="406400" cy="384175"/>
            <a:chOff x="1200" y="2496"/>
            <a:chExt cx="864" cy="672"/>
          </a:xfrm>
        </p:grpSpPr>
        <p:sp>
          <p:nvSpPr>
            <p:cNvPr id="6200" name="Oval 37">
              <a:extLst>
                <a:ext uri="{FF2B5EF4-FFF2-40B4-BE49-F238E27FC236}">
                  <a16:creationId xmlns:a16="http://schemas.microsoft.com/office/drawing/2014/main" id="{114C37D4-4586-4914-8D69-189D5449040A}"/>
                </a:ext>
              </a:extLst>
            </p:cNvPr>
            <p:cNvSpPr>
              <a:spLocks noChangeArrowheads="1"/>
            </p:cNvSpPr>
            <p:nvPr/>
          </p:nvSpPr>
          <p:spPr bwMode="auto">
            <a:xfrm>
              <a:off x="1200" y="2640"/>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en-US" altLang="en-US" sz="1800" b="0">
                <a:latin typeface="Arial" panose="020B0604020202020204" pitchFamily="34" charset="0"/>
              </a:endParaRPr>
            </a:p>
          </p:txBody>
        </p:sp>
        <p:sp>
          <p:nvSpPr>
            <p:cNvPr id="6201" name="Line 38">
              <a:extLst>
                <a:ext uri="{FF2B5EF4-FFF2-40B4-BE49-F238E27FC236}">
                  <a16:creationId xmlns:a16="http://schemas.microsoft.com/office/drawing/2014/main" id="{941986F4-6118-4C9C-8C3F-D8F43B999670}"/>
                </a:ext>
              </a:extLst>
            </p:cNvPr>
            <p:cNvSpPr>
              <a:spLocks noChangeShapeType="1"/>
            </p:cNvSpPr>
            <p:nvPr/>
          </p:nvSpPr>
          <p:spPr bwMode="auto">
            <a:xfrm flipV="1">
              <a:off x="1680" y="2496"/>
              <a:ext cx="384" cy="2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165" name="Text Box 39">
            <a:extLst>
              <a:ext uri="{FF2B5EF4-FFF2-40B4-BE49-F238E27FC236}">
                <a16:creationId xmlns:a16="http://schemas.microsoft.com/office/drawing/2014/main" id="{FEACFBAB-77F9-42C1-A989-C83E77CC1A3E}"/>
              </a:ext>
            </a:extLst>
          </p:cNvPr>
          <p:cNvSpPr txBox="1">
            <a:spLocks noChangeArrowheads="1"/>
          </p:cNvSpPr>
          <p:nvPr/>
        </p:nvSpPr>
        <p:spPr bwMode="auto">
          <a:xfrm>
            <a:off x="2667000" y="3733800"/>
            <a:ext cx="51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2400" b="0"/>
              <a:t>F</a:t>
            </a:r>
            <a:r>
              <a:rPr lang="en-US" altLang="en-US" sz="2400" b="0" baseline="-25000"/>
              <a:t>1</a:t>
            </a:r>
            <a:endParaRPr lang="en-US" altLang="en-US" sz="2400" b="0"/>
          </a:p>
        </p:txBody>
      </p:sp>
      <p:sp>
        <p:nvSpPr>
          <p:cNvPr id="6166" name="Text Box 40">
            <a:extLst>
              <a:ext uri="{FF2B5EF4-FFF2-40B4-BE49-F238E27FC236}">
                <a16:creationId xmlns:a16="http://schemas.microsoft.com/office/drawing/2014/main" id="{05D60F58-FB97-4156-A4F5-1F5D850BF798}"/>
              </a:ext>
            </a:extLst>
          </p:cNvPr>
          <p:cNvSpPr txBox="1">
            <a:spLocks noChangeArrowheads="1"/>
          </p:cNvSpPr>
          <p:nvPr/>
        </p:nvSpPr>
        <p:spPr bwMode="auto">
          <a:xfrm>
            <a:off x="5562600" y="38862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3200" b="0">
                <a:solidFill>
                  <a:srgbClr val="FF3300"/>
                </a:solidFill>
                <a:latin typeface="Arial" panose="020B0604020202020204" pitchFamily="34" charset="0"/>
                <a:cs typeface="Arial" panose="020B0604020202020204" pitchFamily="34" charset="0"/>
                <a:sym typeface="Wingdings 2" panose="05020102010507070707" pitchFamily="18" charset="2"/>
              </a:rPr>
              <a:t></a:t>
            </a:r>
          </a:p>
        </p:txBody>
      </p:sp>
      <p:pic>
        <p:nvPicPr>
          <p:cNvPr id="6167" name="Picture 41">
            <a:extLst>
              <a:ext uri="{FF2B5EF4-FFF2-40B4-BE49-F238E27FC236}">
                <a16:creationId xmlns:a16="http://schemas.microsoft.com/office/drawing/2014/main" id="{3C563FDB-C765-4168-B48B-AD342BE12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05200"/>
            <a:ext cx="114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68" name="Text Box 42">
            <a:extLst>
              <a:ext uri="{FF2B5EF4-FFF2-40B4-BE49-F238E27FC236}">
                <a16:creationId xmlns:a16="http://schemas.microsoft.com/office/drawing/2014/main" id="{4A79AC54-04CF-4DBC-9468-81B96DFB304F}"/>
              </a:ext>
            </a:extLst>
          </p:cNvPr>
          <p:cNvSpPr txBox="1">
            <a:spLocks noChangeArrowheads="1"/>
          </p:cNvSpPr>
          <p:nvPr/>
        </p:nvSpPr>
        <p:spPr bwMode="auto">
          <a:xfrm>
            <a:off x="7543800" y="3733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a:t>Đen-Cụt</a:t>
            </a:r>
          </a:p>
        </p:txBody>
      </p:sp>
      <p:graphicFrame>
        <p:nvGraphicFramePr>
          <p:cNvPr id="32811" name="Group 43">
            <a:extLst>
              <a:ext uri="{FF2B5EF4-FFF2-40B4-BE49-F238E27FC236}">
                <a16:creationId xmlns:a16="http://schemas.microsoft.com/office/drawing/2014/main" id="{D0D480A8-3EAC-4674-8F9F-C164268848FD}"/>
              </a:ext>
            </a:extLst>
          </p:cNvPr>
          <p:cNvGraphicFramePr>
            <a:graphicFrameLocks noGrp="1"/>
          </p:cNvGraphicFramePr>
          <p:nvPr/>
        </p:nvGraphicFramePr>
        <p:xfrm>
          <a:off x="1905000" y="4895850"/>
          <a:ext cx="7162800" cy="1809750"/>
        </p:xfrm>
        <a:graphic>
          <a:graphicData uri="http://schemas.openxmlformats.org/drawingml/2006/table">
            <a:tbl>
              <a:tblPr/>
              <a:tblGrid>
                <a:gridCol w="1357162">
                  <a:extLst>
                    <a:ext uri="{9D8B030D-6E8A-4147-A177-3AD203B41FA5}">
                      <a16:colId xmlns:a16="http://schemas.microsoft.com/office/drawing/2014/main" val="20000"/>
                    </a:ext>
                  </a:extLst>
                </a:gridCol>
                <a:gridCol w="2940518">
                  <a:extLst>
                    <a:ext uri="{9D8B030D-6E8A-4147-A177-3AD203B41FA5}">
                      <a16:colId xmlns:a16="http://schemas.microsoft.com/office/drawing/2014/main" val="20001"/>
                    </a:ext>
                  </a:extLst>
                </a:gridCol>
                <a:gridCol w="2865120">
                  <a:extLst>
                    <a:ext uri="{9D8B030D-6E8A-4147-A177-3AD203B41FA5}">
                      <a16:colId xmlns:a16="http://schemas.microsoft.com/office/drawing/2014/main" val="20002"/>
                    </a:ext>
                  </a:extLst>
                </a:gridCol>
              </a:tblGrid>
              <a:tr h="12767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F</a:t>
                      </a:r>
                      <a:r>
                        <a:rPr kumimoji="0" lang="en-US" sz="2800" b="1" i="0" u="none" strike="noStrike" cap="none" normalizeH="0" baseline="-25000">
                          <a:ln>
                            <a:noFill/>
                          </a:ln>
                          <a:solidFill>
                            <a:schemeClr val="tx1"/>
                          </a:solidFill>
                          <a:effectLst/>
                          <a:latin typeface="Times New Roman" pitchFamily="18" charset="0"/>
                        </a:rPr>
                        <a:t>a </a:t>
                      </a:r>
                      <a:r>
                        <a:rPr kumimoji="0" lang="en-US" sz="2800" b="0" i="0" u="none" strike="noStrike" cap="none" normalizeH="0" baseline="0">
                          <a:ln>
                            <a:noFill/>
                          </a:ln>
                          <a:solidFill>
                            <a:schemeClr val="tx1"/>
                          </a:solidFill>
                          <a:effectLst/>
                          <a:latin typeface="Times New Roman" pitchFamily="18" charset="0"/>
                        </a:rPr>
                        <a:t> </a:t>
                      </a:r>
                      <a:endParaRPr kumimoji="0" lang="en-US" sz="2800" b="1" i="0" u="none" strike="noStrike" cap="none" normalizeH="0" baseline="0">
                        <a:ln>
                          <a:noFill/>
                        </a:ln>
                        <a:solidFill>
                          <a:schemeClr val="tx1"/>
                        </a:solidFill>
                        <a:effectLst/>
                        <a:latin typeface="Times New Roman" pitchFamily="18"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296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Tỉ lệ KH</a:t>
                      </a: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50% Xám-Dài</a:t>
                      </a:r>
                      <a:endParaRPr kumimoji="0" lang="en-US" sz="2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50% Đen-Cụt</a:t>
                      </a: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183" name="Text Box 57">
            <a:extLst>
              <a:ext uri="{FF2B5EF4-FFF2-40B4-BE49-F238E27FC236}">
                <a16:creationId xmlns:a16="http://schemas.microsoft.com/office/drawing/2014/main" id="{3302EF13-4D98-4E33-AA00-84632494217C}"/>
              </a:ext>
            </a:extLst>
          </p:cNvPr>
          <p:cNvSpPr txBox="1">
            <a:spLocks noChangeArrowheads="1"/>
          </p:cNvSpPr>
          <p:nvPr/>
        </p:nvSpPr>
        <p:spPr bwMode="auto">
          <a:xfrm>
            <a:off x="7162800" y="19050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dirty="0" err="1"/>
              <a:t>Thân</a:t>
            </a:r>
            <a:r>
              <a:rPr lang="en-US" altLang="en-US" sz="2400" dirty="0"/>
              <a:t> </a:t>
            </a:r>
            <a:r>
              <a:rPr lang="en-US" altLang="en-US" sz="2400" dirty="0" err="1"/>
              <a:t>đen</a:t>
            </a:r>
            <a:r>
              <a:rPr lang="en-US" altLang="en-US" sz="2400" dirty="0"/>
              <a:t> </a:t>
            </a:r>
            <a:r>
              <a:rPr lang="en-US" altLang="en-US" sz="2400" dirty="0" err="1"/>
              <a:t>Cánh</a:t>
            </a:r>
            <a:r>
              <a:rPr lang="en-US" altLang="en-US" sz="2400" dirty="0"/>
              <a:t> </a:t>
            </a:r>
            <a:r>
              <a:rPr lang="en-US" altLang="en-US" sz="2400" dirty="0" err="1"/>
              <a:t>cụt</a:t>
            </a:r>
            <a:endParaRPr lang="en-US" altLang="en-US" sz="2400" dirty="0"/>
          </a:p>
        </p:txBody>
      </p:sp>
      <p:grpSp>
        <p:nvGrpSpPr>
          <p:cNvPr id="6193" name="Group 67">
            <a:extLst>
              <a:ext uri="{FF2B5EF4-FFF2-40B4-BE49-F238E27FC236}">
                <a16:creationId xmlns:a16="http://schemas.microsoft.com/office/drawing/2014/main" id="{3AF34233-2952-4B83-ABD9-FCD60729066A}"/>
              </a:ext>
            </a:extLst>
          </p:cNvPr>
          <p:cNvGrpSpPr>
            <a:grpSpLocks/>
          </p:cNvGrpSpPr>
          <p:nvPr/>
        </p:nvGrpSpPr>
        <p:grpSpPr bwMode="auto">
          <a:xfrm rot="-1032052">
            <a:off x="6781800" y="2133600"/>
            <a:ext cx="406400" cy="384175"/>
            <a:chOff x="1200" y="2496"/>
            <a:chExt cx="864" cy="672"/>
          </a:xfrm>
        </p:grpSpPr>
        <p:sp>
          <p:nvSpPr>
            <p:cNvPr id="6198" name="Oval 68">
              <a:extLst>
                <a:ext uri="{FF2B5EF4-FFF2-40B4-BE49-F238E27FC236}">
                  <a16:creationId xmlns:a16="http://schemas.microsoft.com/office/drawing/2014/main" id="{2781C2B4-AF85-4BFA-989D-4F5B22D73473}"/>
                </a:ext>
              </a:extLst>
            </p:cNvPr>
            <p:cNvSpPr>
              <a:spLocks noChangeArrowheads="1"/>
            </p:cNvSpPr>
            <p:nvPr/>
          </p:nvSpPr>
          <p:spPr bwMode="auto">
            <a:xfrm>
              <a:off x="1200" y="2640"/>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en-US" altLang="en-US" sz="1800" b="0">
                <a:latin typeface="Arial" panose="020B0604020202020204" pitchFamily="34" charset="0"/>
              </a:endParaRPr>
            </a:p>
          </p:txBody>
        </p:sp>
        <p:sp>
          <p:nvSpPr>
            <p:cNvPr id="6199" name="Line 69">
              <a:extLst>
                <a:ext uri="{FF2B5EF4-FFF2-40B4-BE49-F238E27FC236}">
                  <a16:creationId xmlns:a16="http://schemas.microsoft.com/office/drawing/2014/main" id="{BBF588AA-01A2-42DD-9339-2CAA5DBF5176}"/>
                </a:ext>
              </a:extLst>
            </p:cNvPr>
            <p:cNvSpPr>
              <a:spLocks noChangeShapeType="1"/>
            </p:cNvSpPr>
            <p:nvPr/>
          </p:nvSpPr>
          <p:spPr bwMode="auto">
            <a:xfrm flipV="1">
              <a:off x="1680" y="2496"/>
              <a:ext cx="384" cy="2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194" name="Group 70">
            <a:extLst>
              <a:ext uri="{FF2B5EF4-FFF2-40B4-BE49-F238E27FC236}">
                <a16:creationId xmlns:a16="http://schemas.microsoft.com/office/drawing/2014/main" id="{2A5BAFA6-DC33-49EF-A51B-CEF9FF885D57}"/>
              </a:ext>
            </a:extLst>
          </p:cNvPr>
          <p:cNvGrpSpPr>
            <a:grpSpLocks/>
          </p:cNvGrpSpPr>
          <p:nvPr/>
        </p:nvGrpSpPr>
        <p:grpSpPr bwMode="auto">
          <a:xfrm>
            <a:off x="2209800" y="2133600"/>
            <a:ext cx="304800" cy="381000"/>
            <a:chOff x="2016" y="2688"/>
            <a:chExt cx="536" cy="960"/>
          </a:xfrm>
        </p:grpSpPr>
        <p:sp>
          <p:nvSpPr>
            <p:cNvPr id="6195" name="Oval 71">
              <a:extLst>
                <a:ext uri="{FF2B5EF4-FFF2-40B4-BE49-F238E27FC236}">
                  <a16:creationId xmlns:a16="http://schemas.microsoft.com/office/drawing/2014/main" id="{16911638-CE91-429D-90FF-3FBE82AACC5F}"/>
                </a:ext>
              </a:extLst>
            </p:cNvPr>
            <p:cNvSpPr>
              <a:spLocks noChangeArrowheads="1"/>
            </p:cNvSpPr>
            <p:nvPr/>
          </p:nvSpPr>
          <p:spPr bwMode="auto">
            <a:xfrm>
              <a:off x="2016" y="2688"/>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en-US" altLang="en-US" sz="1800" b="0">
                <a:latin typeface="Arial" panose="020B0604020202020204" pitchFamily="34" charset="0"/>
              </a:endParaRPr>
            </a:p>
          </p:txBody>
        </p:sp>
        <p:sp>
          <p:nvSpPr>
            <p:cNvPr id="6196" name="Line 72">
              <a:extLst>
                <a:ext uri="{FF2B5EF4-FFF2-40B4-BE49-F238E27FC236}">
                  <a16:creationId xmlns:a16="http://schemas.microsoft.com/office/drawing/2014/main" id="{03B8FA33-20A5-47ED-9792-78EBFF7B1911}"/>
                </a:ext>
              </a:extLst>
            </p:cNvPr>
            <p:cNvSpPr>
              <a:spLocks noChangeShapeType="1"/>
            </p:cNvSpPr>
            <p:nvPr/>
          </p:nvSpPr>
          <p:spPr bwMode="auto">
            <a:xfrm>
              <a:off x="2288" y="3216"/>
              <a:ext cx="0" cy="43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97" name="Line 73">
              <a:extLst>
                <a:ext uri="{FF2B5EF4-FFF2-40B4-BE49-F238E27FC236}">
                  <a16:creationId xmlns:a16="http://schemas.microsoft.com/office/drawing/2014/main" id="{0E2F66BC-F578-4B0D-9B3E-E8B4D08AA527}"/>
                </a:ext>
              </a:extLst>
            </p:cNvPr>
            <p:cNvSpPr>
              <a:spLocks noChangeShapeType="1"/>
            </p:cNvSpPr>
            <p:nvPr/>
          </p:nvSpPr>
          <p:spPr bwMode="auto">
            <a:xfrm>
              <a:off x="2024" y="3408"/>
              <a:ext cx="52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38B34E6C-43B3-487A-A169-783371A63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524000"/>
            <a:ext cx="10287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a:extLst>
              <a:ext uri="{FF2B5EF4-FFF2-40B4-BE49-F238E27FC236}">
                <a16:creationId xmlns:a16="http://schemas.microsoft.com/office/drawing/2014/main" id="{F41E3946-B804-429D-B6D2-EDA9E95A1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800600"/>
            <a:ext cx="114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a:extLst>
              <a:ext uri="{FF2B5EF4-FFF2-40B4-BE49-F238E27FC236}">
                <a16:creationId xmlns:a16="http://schemas.microsoft.com/office/drawing/2014/main" id="{44D5BB11-474B-4187-B239-722D4F69A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876800"/>
            <a:ext cx="10287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a:extLst>
              <a:ext uri="{FF2B5EF4-FFF2-40B4-BE49-F238E27FC236}">
                <a16:creationId xmlns:a16="http://schemas.microsoft.com/office/drawing/2014/main" id="{2E358A1A-975E-4002-A602-6992C27C9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581400"/>
            <a:ext cx="10287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4" name="WordArt 6">
            <a:extLst>
              <a:ext uri="{FF2B5EF4-FFF2-40B4-BE49-F238E27FC236}">
                <a16:creationId xmlns:a16="http://schemas.microsoft.com/office/drawing/2014/main" id="{0A7BFE5A-598C-4224-907D-369C5CDCE087}"/>
              </a:ext>
            </a:extLst>
          </p:cNvPr>
          <p:cNvSpPr>
            <a:spLocks noChangeArrowheads="1" noChangeShapeType="1" noTextEdit="1"/>
          </p:cNvSpPr>
          <p:nvPr/>
        </p:nvSpPr>
        <p:spPr bwMode="auto">
          <a:xfrm>
            <a:off x="1604963" y="76200"/>
            <a:ext cx="5557837" cy="600075"/>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LIÊN KẾT GEN VÀ HOÁN VỊ GEN</a:t>
            </a:r>
          </a:p>
        </p:txBody>
      </p:sp>
      <p:sp>
        <p:nvSpPr>
          <p:cNvPr id="7175" name="WordArt 7">
            <a:extLst>
              <a:ext uri="{FF2B5EF4-FFF2-40B4-BE49-F238E27FC236}">
                <a16:creationId xmlns:a16="http://schemas.microsoft.com/office/drawing/2014/main" id="{FD467D1B-992D-49B7-BEAE-009AC6EE6944}"/>
              </a:ext>
            </a:extLst>
          </p:cNvPr>
          <p:cNvSpPr>
            <a:spLocks noChangeArrowheads="1" noChangeShapeType="1" noTextEdit="1"/>
          </p:cNvSpPr>
          <p:nvPr/>
        </p:nvSpPr>
        <p:spPr bwMode="auto">
          <a:xfrm>
            <a:off x="76200" y="76200"/>
            <a:ext cx="904875" cy="3048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BÀI 11</a:t>
            </a:r>
          </a:p>
        </p:txBody>
      </p:sp>
      <p:sp>
        <p:nvSpPr>
          <p:cNvPr id="7177" name="Text Box 19">
            <a:extLst>
              <a:ext uri="{FF2B5EF4-FFF2-40B4-BE49-F238E27FC236}">
                <a16:creationId xmlns:a16="http://schemas.microsoft.com/office/drawing/2014/main" id="{AD792A31-2019-4F77-8778-66130FCC7054}"/>
              </a:ext>
            </a:extLst>
          </p:cNvPr>
          <p:cNvSpPr txBox="1">
            <a:spLocks noChangeArrowheads="1"/>
          </p:cNvSpPr>
          <p:nvPr/>
        </p:nvSpPr>
        <p:spPr bwMode="auto">
          <a:xfrm>
            <a:off x="1752600" y="68580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I. Liên kết gen</a:t>
            </a:r>
          </a:p>
        </p:txBody>
      </p:sp>
      <p:sp>
        <p:nvSpPr>
          <p:cNvPr id="6154" name="Text Box 22">
            <a:extLst>
              <a:ext uri="{FF2B5EF4-FFF2-40B4-BE49-F238E27FC236}">
                <a16:creationId xmlns:a16="http://schemas.microsoft.com/office/drawing/2014/main" id="{8398145F-CC51-40EE-BAD9-BC3CD4BD74A3}"/>
              </a:ext>
            </a:extLst>
          </p:cNvPr>
          <p:cNvSpPr txBox="1">
            <a:spLocks noChangeArrowheads="1"/>
          </p:cNvSpPr>
          <p:nvPr/>
        </p:nvSpPr>
        <p:spPr bwMode="auto">
          <a:xfrm>
            <a:off x="1905000" y="1143000"/>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1. Thí nghiệm</a:t>
            </a:r>
          </a:p>
        </p:txBody>
      </p:sp>
      <p:pic>
        <p:nvPicPr>
          <p:cNvPr id="7179" name="Picture 24">
            <a:extLst>
              <a:ext uri="{FF2B5EF4-FFF2-40B4-BE49-F238E27FC236}">
                <a16:creationId xmlns:a16="http://schemas.microsoft.com/office/drawing/2014/main" id="{E6B53BBF-1E8F-4CB9-9644-BA3463641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75" y="1447800"/>
            <a:ext cx="114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0" name="Text Box 25">
            <a:extLst>
              <a:ext uri="{FF2B5EF4-FFF2-40B4-BE49-F238E27FC236}">
                <a16:creationId xmlns:a16="http://schemas.microsoft.com/office/drawing/2014/main" id="{3946B7C7-23D8-4ACC-8A5A-A970D2E24865}"/>
              </a:ext>
            </a:extLst>
          </p:cNvPr>
          <p:cNvSpPr txBox="1">
            <a:spLocks noChangeArrowheads="1"/>
          </p:cNvSpPr>
          <p:nvPr/>
        </p:nvSpPr>
        <p:spPr bwMode="auto">
          <a:xfrm>
            <a:off x="2286000" y="19050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100000"/>
              </a:spcBef>
            </a:pPr>
            <a:r>
              <a:rPr lang="en-US" altLang="en-US" sz="2400">
                <a:cs typeface="Arial" panose="020B0604020202020204" pitchFamily="34" charset="0"/>
              </a:rPr>
              <a:t>Thân xám Cánh dài</a:t>
            </a:r>
          </a:p>
        </p:txBody>
      </p:sp>
      <p:sp>
        <p:nvSpPr>
          <p:cNvPr id="7181" name="Text Box 26">
            <a:extLst>
              <a:ext uri="{FF2B5EF4-FFF2-40B4-BE49-F238E27FC236}">
                <a16:creationId xmlns:a16="http://schemas.microsoft.com/office/drawing/2014/main" id="{7691225D-86FF-40D0-9F05-703E6FE814C6}"/>
              </a:ext>
            </a:extLst>
          </p:cNvPr>
          <p:cNvSpPr txBox="1">
            <a:spLocks noChangeArrowheads="1"/>
          </p:cNvSpPr>
          <p:nvPr/>
        </p:nvSpPr>
        <p:spPr bwMode="auto">
          <a:xfrm>
            <a:off x="5105400" y="19812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3200" b="0">
                <a:solidFill>
                  <a:srgbClr val="FF3300"/>
                </a:solidFill>
                <a:latin typeface="Arial" panose="020B0604020202020204" pitchFamily="34" charset="0"/>
                <a:cs typeface="Arial" panose="020B0604020202020204" pitchFamily="34" charset="0"/>
                <a:sym typeface="Wingdings 2" panose="05020102010507070707" pitchFamily="18" charset="2"/>
              </a:rPr>
              <a:t></a:t>
            </a:r>
          </a:p>
        </p:txBody>
      </p:sp>
      <p:sp>
        <p:nvSpPr>
          <p:cNvPr id="7182" name="Text Box 27">
            <a:extLst>
              <a:ext uri="{FF2B5EF4-FFF2-40B4-BE49-F238E27FC236}">
                <a16:creationId xmlns:a16="http://schemas.microsoft.com/office/drawing/2014/main" id="{2F61B837-0620-4133-8F29-B78B88C73C84}"/>
              </a:ext>
            </a:extLst>
          </p:cNvPr>
          <p:cNvSpPr txBox="1">
            <a:spLocks noChangeArrowheads="1"/>
          </p:cNvSpPr>
          <p:nvPr/>
        </p:nvSpPr>
        <p:spPr bwMode="auto">
          <a:xfrm>
            <a:off x="2133600" y="152400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en-US" altLang="en-US" b="0"/>
              <a:t>P</a:t>
            </a:r>
            <a:r>
              <a:rPr lang="en-US" altLang="en-US" b="0" baseline="-25000"/>
              <a:t>t/c</a:t>
            </a:r>
            <a:endParaRPr lang="en-US" altLang="en-US" b="0"/>
          </a:p>
        </p:txBody>
      </p:sp>
      <p:sp>
        <p:nvSpPr>
          <p:cNvPr id="7183" name="Text Box 28">
            <a:extLst>
              <a:ext uri="{FF2B5EF4-FFF2-40B4-BE49-F238E27FC236}">
                <a16:creationId xmlns:a16="http://schemas.microsoft.com/office/drawing/2014/main" id="{A814F9F0-CF08-4E8C-AB4F-59584D1D03DA}"/>
              </a:ext>
            </a:extLst>
          </p:cNvPr>
          <p:cNvSpPr txBox="1">
            <a:spLocks noChangeArrowheads="1"/>
          </p:cNvSpPr>
          <p:nvPr/>
        </p:nvSpPr>
        <p:spPr bwMode="auto">
          <a:xfrm>
            <a:off x="2209800" y="2819400"/>
            <a:ext cx="51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2400" b="0"/>
              <a:t>F</a:t>
            </a:r>
            <a:r>
              <a:rPr lang="en-US" altLang="en-US" sz="2400" b="0" baseline="-25000"/>
              <a:t>1</a:t>
            </a:r>
            <a:endParaRPr lang="en-US" altLang="en-US" sz="2400" b="0"/>
          </a:p>
        </p:txBody>
      </p:sp>
      <p:sp>
        <p:nvSpPr>
          <p:cNvPr id="7184" name="Text Box 29">
            <a:extLst>
              <a:ext uri="{FF2B5EF4-FFF2-40B4-BE49-F238E27FC236}">
                <a16:creationId xmlns:a16="http://schemas.microsoft.com/office/drawing/2014/main" id="{2D58BB4E-A275-425A-B993-CB58E2B4EA4E}"/>
              </a:ext>
            </a:extLst>
          </p:cNvPr>
          <p:cNvSpPr txBox="1">
            <a:spLocks noChangeArrowheads="1"/>
          </p:cNvSpPr>
          <p:nvPr/>
        </p:nvSpPr>
        <p:spPr bwMode="auto">
          <a:xfrm>
            <a:off x="3200400" y="2743200"/>
            <a:ext cx="4267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100000"/>
              </a:spcBef>
            </a:pPr>
            <a:r>
              <a:rPr lang="en-US" altLang="en-US" sz="2400">
                <a:cs typeface="Arial" panose="020B0604020202020204" pitchFamily="34" charset="0"/>
              </a:rPr>
              <a:t>100%Thân xám, Cánh Dài</a:t>
            </a:r>
          </a:p>
        </p:txBody>
      </p:sp>
      <p:sp>
        <p:nvSpPr>
          <p:cNvPr id="7185" name="Text Box 30">
            <a:extLst>
              <a:ext uri="{FF2B5EF4-FFF2-40B4-BE49-F238E27FC236}">
                <a16:creationId xmlns:a16="http://schemas.microsoft.com/office/drawing/2014/main" id="{3CC5C473-7B18-48C7-89AB-F0E2EE46C636}"/>
              </a:ext>
            </a:extLst>
          </p:cNvPr>
          <p:cNvSpPr txBox="1">
            <a:spLocks noChangeArrowheads="1"/>
          </p:cNvSpPr>
          <p:nvPr/>
        </p:nvSpPr>
        <p:spPr bwMode="auto">
          <a:xfrm>
            <a:off x="1752600" y="3124200"/>
            <a:ext cx="4038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2400" b="0"/>
              <a:t>Lai phân tích ruồi </a:t>
            </a:r>
            <a:r>
              <a:rPr lang="en-US" altLang="en-US" sz="2400">
                <a:solidFill>
                  <a:srgbClr val="0000FF"/>
                </a:solidFill>
              </a:rPr>
              <a:t>Đực F</a:t>
            </a:r>
            <a:r>
              <a:rPr lang="en-US" altLang="en-US" sz="2400" baseline="-25000">
                <a:solidFill>
                  <a:srgbClr val="0000FF"/>
                </a:solidFill>
              </a:rPr>
              <a:t>1</a:t>
            </a:r>
            <a:endParaRPr lang="en-US" altLang="en-US" sz="2400">
              <a:solidFill>
                <a:srgbClr val="0000FF"/>
              </a:solidFill>
            </a:endParaRPr>
          </a:p>
        </p:txBody>
      </p:sp>
      <p:sp>
        <p:nvSpPr>
          <p:cNvPr id="7186" name="Text Box 31">
            <a:extLst>
              <a:ext uri="{FF2B5EF4-FFF2-40B4-BE49-F238E27FC236}">
                <a16:creationId xmlns:a16="http://schemas.microsoft.com/office/drawing/2014/main" id="{47C4B222-EFB4-48ED-AE19-8250BB66FCBB}"/>
              </a:ext>
            </a:extLst>
          </p:cNvPr>
          <p:cNvSpPr txBox="1">
            <a:spLocks noChangeArrowheads="1"/>
          </p:cNvSpPr>
          <p:nvPr/>
        </p:nvSpPr>
        <p:spPr bwMode="auto">
          <a:xfrm>
            <a:off x="2743200" y="3733800"/>
            <a:ext cx="2133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2400">
                <a:cs typeface="Arial" panose="020B0604020202020204" pitchFamily="34" charset="0"/>
              </a:rPr>
              <a:t>Xám-Dài</a:t>
            </a:r>
          </a:p>
        </p:txBody>
      </p:sp>
      <p:grpSp>
        <p:nvGrpSpPr>
          <p:cNvPr id="7187" name="Group 32">
            <a:extLst>
              <a:ext uri="{FF2B5EF4-FFF2-40B4-BE49-F238E27FC236}">
                <a16:creationId xmlns:a16="http://schemas.microsoft.com/office/drawing/2014/main" id="{13B137F7-AC5C-4C7A-B316-3246588FB6CA}"/>
              </a:ext>
            </a:extLst>
          </p:cNvPr>
          <p:cNvGrpSpPr>
            <a:grpSpLocks/>
          </p:cNvGrpSpPr>
          <p:nvPr/>
        </p:nvGrpSpPr>
        <p:grpSpPr bwMode="auto">
          <a:xfrm>
            <a:off x="7239000" y="3886200"/>
            <a:ext cx="304800" cy="381000"/>
            <a:chOff x="2016" y="2688"/>
            <a:chExt cx="536" cy="960"/>
          </a:xfrm>
        </p:grpSpPr>
        <p:sp>
          <p:nvSpPr>
            <p:cNvPr id="7228" name="Oval 33">
              <a:extLst>
                <a:ext uri="{FF2B5EF4-FFF2-40B4-BE49-F238E27FC236}">
                  <a16:creationId xmlns:a16="http://schemas.microsoft.com/office/drawing/2014/main" id="{7B4052DA-8120-4F3F-A1FC-A718D8404E3F}"/>
                </a:ext>
              </a:extLst>
            </p:cNvPr>
            <p:cNvSpPr>
              <a:spLocks noChangeArrowheads="1"/>
            </p:cNvSpPr>
            <p:nvPr/>
          </p:nvSpPr>
          <p:spPr bwMode="auto">
            <a:xfrm>
              <a:off x="2016" y="2688"/>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en-US" altLang="en-US" sz="1800" b="0">
                <a:latin typeface="Arial" panose="020B0604020202020204" pitchFamily="34" charset="0"/>
              </a:endParaRPr>
            </a:p>
          </p:txBody>
        </p:sp>
        <p:sp>
          <p:nvSpPr>
            <p:cNvPr id="7229" name="Line 34">
              <a:extLst>
                <a:ext uri="{FF2B5EF4-FFF2-40B4-BE49-F238E27FC236}">
                  <a16:creationId xmlns:a16="http://schemas.microsoft.com/office/drawing/2014/main" id="{FE4A6385-4C13-40D8-A21A-162E9B16D68A}"/>
                </a:ext>
              </a:extLst>
            </p:cNvPr>
            <p:cNvSpPr>
              <a:spLocks noChangeShapeType="1"/>
            </p:cNvSpPr>
            <p:nvPr/>
          </p:nvSpPr>
          <p:spPr bwMode="auto">
            <a:xfrm>
              <a:off x="2288" y="3216"/>
              <a:ext cx="0" cy="43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30" name="Line 35">
              <a:extLst>
                <a:ext uri="{FF2B5EF4-FFF2-40B4-BE49-F238E27FC236}">
                  <a16:creationId xmlns:a16="http://schemas.microsoft.com/office/drawing/2014/main" id="{AABAF289-50A2-4D36-8924-BF47FB649295}"/>
                </a:ext>
              </a:extLst>
            </p:cNvPr>
            <p:cNvSpPr>
              <a:spLocks noChangeShapeType="1"/>
            </p:cNvSpPr>
            <p:nvPr/>
          </p:nvSpPr>
          <p:spPr bwMode="auto">
            <a:xfrm>
              <a:off x="2024" y="3408"/>
              <a:ext cx="52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188" name="Group 36">
            <a:extLst>
              <a:ext uri="{FF2B5EF4-FFF2-40B4-BE49-F238E27FC236}">
                <a16:creationId xmlns:a16="http://schemas.microsoft.com/office/drawing/2014/main" id="{D5E50597-AE81-4E74-8915-3F53026FD793}"/>
              </a:ext>
            </a:extLst>
          </p:cNvPr>
          <p:cNvGrpSpPr>
            <a:grpSpLocks/>
          </p:cNvGrpSpPr>
          <p:nvPr/>
        </p:nvGrpSpPr>
        <p:grpSpPr bwMode="auto">
          <a:xfrm rot="-1032052">
            <a:off x="2341563" y="3786188"/>
            <a:ext cx="406400" cy="384175"/>
            <a:chOff x="1200" y="2496"/>
            <a:chExt cx="864" cy="672"/>
          </a:xfrm>
        </p:grpSpPr>
        <p:sp>
          <p:nvSpPr>
            <p:cNvPr id="7226" name="Oval 37">
              <a:extLst>
                <a:ext uri="{FF2B5EF4-FFF2-40B4-BE49-F238E27FC236}">
                  <a16:creationId xmlns:a16="http://schemas.microsoft.com/office/drawing/2014/main" id="{A9877566-FC93-43E1-877A-BA151CA0D179}"/>
                </a:ext>
              </a:extLst>
            </p:cNvPr>
            <p:cNvSpPr>
              <a:spLocks noChangeArrowheads="1"/>
            </p:cNvSpPr>
            <p:nvPr/>
          </p:nvSpPr>
          <p:spPr bwMode="auto">
            <a:xfrm>
              <a:off x="1200" y="2640"/>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en-US" altLang="en-US" sz="1800" b="0">
                <a:latin typeface="Arial" panose="020B0604020202020204" pitchFamily="34" charset="0"/>
              </a:endParaRPr>
            </a:p>
          </p:txBody>
        </p:sp>
        <p:sp>
          <p:nvSpPr>
            <p:cNvPr id="7227" name="Line 38">
              <a:extLst>
                <a:ext uri="{FF2B5EF4-FFF2-40B4-BE49-F238E27FC236}">
                  <a16:creationId xmlns:a16="http://schemas.microsoft.com/office/drawing/2014/main" id="{0AC30A7B-6042-4E03-80B1-8CCE36A00FE9}"/>
                </a:ext>
              </a:extLst>
            </p:cNvPr>
            <p:cNvSpPr>
              <a:spLocks noChangeShapeType="1"/>
            </p:cNvSpPr>
            <p:nvPr/>
          </p:nvSpPr>
          <p:spPr bwMode="auto">
            <a:xfrm flipV="1">
              <a:off x="1680" y="2496"/>
              <a:ext cx="384" cy="2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7189" name="Text Box 39">
            <a:extLst>
              <a:ext uri="{FF2B5EF4-FFF2-40B4-BE49-F238E27FC236}">
                <a16:creationId xmlns:a16="http://schemas.microsoft.com/office/drawing/2014/main" id="{DFA3326B-FA12-429C-AA27-98EDEEE67FBE}"/>
              </a:ext>
            </a:extLst>
          </p:cNvPr>
          <p:cNvSpPr txBox="1">
            <a:spLocks noChangeArrowheads="1"/>
          </p:cNvSpPr>
          <p:nvPr/>
        </p:nvSpPr>
        <p:spPr bwMode="auto">
          <a:xfrm>
            <a:off x="2667000" y="3733800"/>
            <a:ext cx="51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2400" b="0"/>
              <a:t>F</a:t>
            </a:r>
            <a:r>
              <a:rPr lang="en-US" altLang="en-US" sz="2400" b="0" baseline="-25000"/>
              <a:t>1</a:t>
            </a:r>
            <a:endParaRPr lang="en-US" altLang="en-US" sz="2400" b="0"/>
          </a:p>
        </p:txBody>
      </p:sp>
      <p:sp>
        <p:nvSpPr>
          <p:cNvPr id="7190" name="Text Box 40">
            <a:extLst>
              <a:ext uri="{FF2B5EF4-FFF2-40B4-BE49-F238E27FC236}">
                <a16:creationId xmlns:a16="http://schemas.microsoft.com/office/drawing/2014/main" id="{0B9C3659-DE03-444F-9AE7-FF38522F7110}"/>
              </a:ext>
            </a:extLst>
          </p:cNvPr>
          <p:cNvSpPr txBox="1">
            <a:spLocks noChangeArrowheads="1"/>
          </p:cNvSpPr>
          <p:nvPr/>
        </p:nvSpPr>
        <p:spPr bwMode="auto">
          <a:xfrm>
            <a:off x="5562600" y="38862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3200" b="0">
                <a:solidFill>
                  <a:srgbClr val="FF3300"/>
                </a:solidFill>
                <a:latin typeface="Arial" panose="020B0604020202020204" pitchFamily="34" charset="0"/>
                <a:cs typeface="Arial" panose="020B0604020202020204" pitchFamily="34" charset="0"/>
                <a:sym typeface="Wingdings 2" panose="05020102010507070707" pitchFamily="18" charset="2"/>
              </a:rPr>
              <a:t></a:t>
            </a:r>
          </a:p>
        </p:txBody>
      </p:sp>
      <p:pic>
        <p:nvPicPr>
          <p:cNvPr id="7191" name="Picture 41">
            <a:extLst>
              <a:ext uri="{FF2B5EF4-FFF2-40B4-BE49-F238E27FC236}">
                <a16:creationId xmlns:a16="http://schemas.microsoft.com/office/drawing/2014/main" id="{041598A3-39B6-44F7-8F5E-EF48B5F1E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05200"/>
            <a:ext cx="114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92" name="Text Box 42">
            <a:extLst>
              <a:ext uri="{FF2B5EF4-FFF2-40B4-BE49-F238E27FC236}">
                <a16:creationId xmlns:a16="http://schemas.microsoft.com/office/drawing/2014/main" id="{DDF86418-9843-4E2A-85CA-01101A4F1747}"/>
              </a:ext>
            </a:extLst>
          </p:cNvPr>
          <p:cNvSpPr txBox="1">
            <a:spLocks noChangeArrowheads="1"/>
          </p:cNvSpPr>
          <p:nvPr/>
        </p:nvSpPr>
        <p:spPr bwMode="auto">
          <a:xfrm>
            <a:off x="7543800" y="3733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a:t>Đen-Cụt</a:t>
            </a:r>
          </a:p>
        </p:txBody>
      </p:sp>
      <p:graphicFrame>
        <p:nvGraphicFramePr>
          <p:cNvPr id="32811" name="Group 43">
            <a:extLst>
              <a:ext uri="{FF2B5EF4-FFF2-40B4-BE49-F238E27FC236}">
                <a16:creationId xmlns:a16="http://schemas.microsoft.com/office/drawing/2014/main" id="{95949084-1714-4950-B040-057987BE1914}"/>
              </a:ext>
            </a:extLst>
          </p:cNvPr>
          <p:cNvGraphicFramePr>
            <a:graphicFrameLocks noGrp="1"/>
          </p:cNvGraphicFramePr>
          <p:nvPr/>
        </p:nvGraphicFramePr>
        <p:xfrm>
          <a:off x="1905000" y="4895850"/>
          <a:ext cx="7162800" cy="1809750"/>
        </p:xfrm>
        <a:graphic>
          <a:graphicData uri="http://schemas.openxmlformats.org/drawingml/2006/table">
            <a:tbl>
              <a:tblPr/>
              <a:tblGrid>
                <a:gridCol w="1357162">
                  <a:extLst>
                    <a:ext uri="{9D8B030D-6E8A-4147-A177-3AD203B41FA5}">
                      <a16:colId xmlns:a16="http://schemas.microsoft.com/office/drawing/2014/main" val="20000"/>
                    </a:ext>
                  </a:extLst>
                </a:gridCol>
                <a:gridCol w="2940518">
                  <a:extLst>
                    <a:ext uri="{9D8B030D-6E8A-4147-A177-3AD203B41FA5}">
                      <a16:colId xmlns:a16="http://schemas.microsoft.com/office/drawing/2014/main" val="20001"/>
                    </a:ext>
                  </a:extLst>
                </a:gridCol>
                <a:gridCol w="2865120">
                  <a:extLst>
                    <a:ext uri="{9D8B030D-6E8A-4147-A177-3AD203B41FA5}">
                      <a16:colId xmlns:a16="http://schemas.microsoft.com/office/drawing/2014/main" val="20002"/>
                    </a:ext>
                  </a:extLst>
                </a:gridCol>
              </a:tblGrid>
              <a:tr h="12767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F</a:t>
                      </a:r>
                      <a:r>
                        <a:rPr kumimoji="0" lang="en-US" sz="2800" b="1" i="0" u="none" strike="noStrike" cap="none" normalizeH="0" baseline="-25000">
                          <a:ln>
                            <a:noFill/>
                          </a:ln>
                          <a:solidFill>
                            <a:schemeClr val="tx1"/>
                          </a:solidFill>
                          <a:effectLst/>
                          <a:latin typeface="Times New Roman" pitchFamily="18" charset="0"/>
                        </a:rPr>
                        <a:t>a </a:t>
                      </a:r>
                      <a:r>
                        <a:rPr kumimoji="0" lang="en-US" sz="2800" b="0" i="0" u="none" strike="noStrike" cap="none" normalizeH="0" baseline="0">
                          <a:ln>
                            <a:noFill/>
                          </a:ln>
                          <a:solidFill>
                            <a:schemeClr val="tx1"/>
                          </a:solidFill>
                          <a:effectLst/>
                          <a:latin typeface="Times New Roman" pitchFamily="18" charset="0"/>
                        </a:rPr>
                        <a:t> </a:t>
                      </a:r>
                      <a:endParaRPr kumimoji="0" lang="en-US" sz="2800" b="1" i="0" u="none" strike="noStrike" cap="none" normalizeH="0" baseline="0">
                        <a:ln>
                          <a:noFill/>
                        </a:ln>
                        <a:solidFill>
                          <a:schemeClr val="tx1"/>
                        </a:solidFill>
                        <a:effectLst/>
                        <a:latin typeface="Times New Roman" pitchFamily="18"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296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Tỉ lệ KH</a:t>
                      </a: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50% Xám-Dài</a:t>
                      </a:r>
                      <a:endParaRPr kumimoji="0" lang="en-US" sz="2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50% Đen-Cụt</a:t>
                      </a: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207" name="Text Box 57">
            <a:extLst>
              <a:ext uri="{FF2B5EF4-FFF2-40B4-BE49-F238E27FC236}">
                <a16:creationId xmlns:a16="http://schemas.microsoft.com/office/drawing/2014/main" id="{0BD78014-F0D6-48BA-AB58-EB577559079B}"/>
              </a:ext>
            </a:extLst>
          </p:cNvPr>
          <p:cNvSpPr txBox="1">
            <a:spLocks noChangeArrowheads="1"/>
          </p:cNvSpPr>
          <p:nvPr/>
        </p:nvSpPr>
        <p:spPr bwMode="auto">
          <a:xfrm>
            <a:off x="7162800" y="19050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a:t>Thân đen Cánh cụt</a:t>
            </a:r>
          </a:p>
        </p:txBody>
      </p:sp>
      <p:grpSp>
        <p:nvGrpSpPr>
          <p:cNvPr id="7217" name="Group 67">
            <a:extLst>
              <a:ext uri="{FF2B5EF4-FFF2-40B4-BE49-F238E27FC236}">
                <a16:creationId xmlns:a16="http://schemas.microsoft.com/office/drawing/2014/main" id="{D73E02C2-0070-42FF-AB2A-55BA53FE7DFE}"/>
              </a:ext>
            </a:extLst>
          </p:cNvPr>
          <p:cNvGrpSpPr>
            <a:grpSpLocks/>
          </p:cNvGrpSpPr>
          <p:nvPr/>
        </p:nvGrpSpPr>
        <p:grpSpPr bwMode="auto">
          <a:xfrm rot="-1032052">
            <a:off x="6781800" y="2133600"/>
            <a:ext cx="406400" cy="384175"/>
            <a:chOff x="1200" y="2496"/>
            <a:chExt cx="864" cy="672"/>
          </a:xfrm>
        </p:grpSpPr>
        <p:sp>
          <p:nvSpPr>
            <p:cNvPr id="7224" name="Oval 68">
              <a:extLst>
                <a:ext uri="{FF2B5EF4-FFF2-40B4-BE49-F238E27FC236}">
                  <a16:creationId xmlns:a16="http://schemas.microsoft.com/office/drawing/2014/main" id="{C7EF82CC-3968-4C96-8586-989535E62FA8}"/>
                </a:ext>
              </a:extLst>
            </p:cNvPr>
            <p:cNvSpPr>
              <a:spLocks noChangeArrowheads="1"/>
            </p:cNvSpPr>
            <p:nvPr/>
          </p:nvSpPr>
          <p:spPr bwMode="auto">
            <a:xfrm>
              <a:off x="1200" y="2640"/>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en-US" altLang="en-US" sz="1800" b="0">
                <a:latin typeface="Arial" panose="020B0604020202020204" pitchFamily="34" charset="0"/>
              </a:endParaRPr>
            </a:p>
          </p:txBody>
        </p:sp>
        <p:sp>
          <p:nvSpPr>
            <p:cNvPr id="7225" name="Line 69">
              <a:extLst>
                <a:ext uri="{FF2B5EF4-FFF2-40B4-BE49-F238E27FC236}">
                  <a16:creationId xmlns:a16="http://schemas.microsoft.com/office/drawing/2014/main" id="{292D532C-D9D1-4BEE-9E8D-9EF5D8F3C8BB}"/>
                </a:ext>
              </a:extLst>
            </p:cNvPr>
            <p:cNvSpPr>
              <a:spLocks noChangeShapeType="1"/>
            </p:cNvSpPr>
            <p:nvPr/>
          </p:nvSpPr>
          <p:spPr bwMode="auto">
            <a:xfrm flipV="1">
              <a:off x="1680" y="2496"/>
              <a:ext cx="384" cy="2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218" name="Group 70">
            <a:extLst>
              <a:ext uri="{FF2B5EF4-FFF2-40B4-BE49-F238E27FC236}">
                <a16:creationId xmlns:a16="http://schemas.microsoft.com/office/drawing/2014/main" id="{695F8AC9-1C06-458C-B0E9-98C63168C56F}"/>
              </a:ext>
            </a:extLst>
          </p:cNvPr>
          <p:cNvGrpSpPr>
            <a:grpSpLocks/>
          </p:cNvGrpSpPr>
          <p:nvPr/>
        </p:nvGrpSpPr>
        <p:grpSpPr bwMode="auto">
          <a:xfrm>
            <a:off x="2209800" y="2133600"/>
            <a:ext cx="304800" cy="381000"/>
            <a:chOff x="2016" y="2688"/>
            <a:chExt cx="536" cy="960"/>
          </a:xfrm>
        </p:grpSpPr>
        <p:sp>
          <p:nvSpPr>
            <p:cNvPr id="7221" name="Oval 71">
              <a:extLst>
                <a:ext uri="{FF2B5EF4-FFF2-40B4-BE49-F238E27FC236}">
                  <a16:creationId xmlns:a16="http://schemas.microsoft.com/office/drawing/2014/main" id="{A68EEB19-18C6-4D22-B336-ED997201BE2A}"/>
                </a:ext>
              </a:extLst>
            </p:cNvPr>
            <p:cNvSpPr>
              <a:spLocks noChangeArrowheads="1"/>
            </p:cNvSpPr>
            <p:nvPr/>
          </p:nvSpPr>
          <p:spPr bwMode="auto">
            <a:xfrm>
              <a:off x="2016" y="2688"/>
              <a:ext cx="528" cy="528"/>
            </a:xfrm>
            <a:prstGeom prst="ellipse">
              <a:avLst/>
            </a:prstGeom>
            <a:solidFill>
              <a:srgbClr val="FFFFFF"/>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endParaRPr lang="en-US" altLang="en-US" sz="1800" b="0">
                <a:latin typeface="Arial" panose="020B0604020202020204" pitchFamily="34" charset="0"/>
              </a:endParaRPr>
            </a:p>
          </p:txBody>
        </p:sp>
        <p:sp>
          <p:nvSpPr>
            <p:cNvPr id="7222" name="Line 72">
              <a:extLst>
                <a:ext uri="{FF2B5EF4-FFF2-40B4-BE49-F238E27FC236}">
                  <a16:creationId xmlns:a16="http://schemas.microsoft.com/office/drawing/2014/main" id="{238CA500-E584-49C6-8FE4-DE30055232E4}"/>
                </a:ext>
              </a:extLst>
            </p:cNvPr>
            <p:cNvSpPr>
              <a:spLocks noChangeShapeType="1"/>
            </p:cNvSpPr>
            <p:nvPr/>
          </p:nvSpPr>
          <p:spPr bwMode="auto">
            <a:xfrm>
              <a:off x="2288" y="3216"/>
              <a:ext cx="0" cy="43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23" name="Line 73">
              <a:extLst>
                <a:ext uri="{FF2B5EF4-FFF2-40B4-BE49-F238E27FC236}">
                  <a16:creationId xmlns:a16="http://schemas.microsoft.com/office/drawing/2014/main" id="{4BA7AC19-44C8-4880-A7ED-3F8B09276482}"/>
                </a:ext>
              </a:extLst>
            </p:cNvPr>
            <p:cNvSpPr>
              <a:spLocks noChangeShapeType="1"/>
            </p:cNvSpPr>
            <p:nvPr/>
          </p:nvSpPr>
          <p:spPr bwMode="auto">
            <a:xfrm>
              <a:off x="2024" y="3408"/>
              <a:ext cx="52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8" name="Text Box 29">
            <a:extLst>
              <a:ext uri="{FF2B5EF4-FFF2-40B4-BE49-F238E27FC236}">
                <a16:creationId xmlns:a16="http://schemas.microsoft.com/office/drawing/2014/main" id="{E5B9ED0B-EA74-4AFE-A2EA-65DD1545A1D4}"/>
              </a:ext>
            </a:extLst>
          </p:cNvPr>
          <p:cNvSpPr txBox="1">
            <a:spLocks noChangeArrowheads="1"/>
          </p:cNvSpPr>
          <p:nvPr/>
        </p:nvSpPr>
        <p:spPr bwMode="auto">
          <a:xfrm>
            <a:off x="1905000" y="1141413"/>
            <a:ext cx="4178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t>2. Nhận xét và giải thích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154"/>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ox(in)">
                                      <p:cBhvr>
                                        <p:cTn id="1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P spid="4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vi-VN" sz="28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vi-VN" sz="28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1386</TotalTime>
  <Words>1597</Words>
  <Application>Microsoft Office PowerPoint</Application>
  <PresentationFormat>On-screen Show (4:3)</PresentationFormat>
  <Paragraphs>357</Paragraphs>
  <Slides>22</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22</vt:i4>
      </vt:variant>
    </vt:vector>
  </HeadingPairs>
  <TitlesOfParts>
    <vt:vector size="31" baseType="lpstr">
      <vt:lpstr>Meiryo</vt:lpstr>
      <vt:lpstr>.VnTimeH</vt:lpstr>
      <vt:lpstr>Arial</vt:lpstr>
      <vt:lpstr>Calibri</vt:lpstr>
      <vt:lpstr>Times New Roman</vt:lpstr>
      <vt:lpstr>Default Design</vt:lpstr>
      <vt:lpstr>1_Default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vannam</dc:creator>
  <cp:lastModifiedBy>Lo Thi Nhu Trang</cp:lastModifiedBy>
  <cp:revision>275</cp:revision>
  <dcterms:created xsi:type="dcterms:W3CDTF">2011-10-15T23:06:26Z</dcterms:created>
  <dcterms:modified xsi:type="dcterms:W3CDTF">2021-10-26T04:02:27Z</dcterms:modified>
</cp:coreProperties>
</file>